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212AB783-1827-4B83-9C1C-DF5E88EB41AB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72BADF3D-BA24-4983-BF69-A07E624E4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AB783-1827-4B83-9C1C-DF5E88EB41AB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DF3D-BA24-4983-BF69-A07E624E4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AB783-1827-4B83-9C1C-DF5E88EB41AB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DF3D-BA24-4983-BF69-A07E624E4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212AB783-1827-4B83-9C1C-DF5E88EB41AB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DF3D-BA24-4983-BF69-A07E624E4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212AB783-1827-4B83-9C1C-DF5E88EB41AB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72BADF3D-BA24-4983-BF69-A07E624E4061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212AB783-1827-4B83-9C1C-DF5E88EB41AB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2BADF3D-BA24-4983-BF69-A07E624E4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212AB783-1827-4B83-9C1C-DF5E88EB41AB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72BADF3D-BA24-4983-BF69-A07E624E4061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AB783-1827-4B83-9C1C-DF5E88EB41AB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DF3D-BA24-4983-BF69-A07E624E4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212AB783-1827-4B83-9C1C-DF5E88EB41AB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2BADF3D-BA24-4983-BF69-A07E624E4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212AB783-1827-4B83-9C1C-DF5E88EB41AB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72BADF3D-BA24-4983-BF69-A07E624E4061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212AB783-1827-4B83-9C1C-DF5E88EB41AB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72BADF3D-BA24-4983-BF69-A07E624E4061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212AB783-1827-4B83-9C1C-DF5E88EB41AB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72BADF3D-BA24-4983-BF69-A07E624E4061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			  597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	</a:t>
            </a:r>
            <a:r>
              <a:rPr lang="en-GB" b="1" u="sng" dirty="0" smtClean="0"/>
              <a:t>I </a:t>
            </a:r>
            <a:r>
              <a:rPr lang="en-GB" b="1" u="sng" dirty="0" smtClean="0"/>
              <a:t>WILL SING UNTO THE LORD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980728"/>
            <a:ext cx="8579296" cy="57332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b="1" dirty="0"/>
              <a:t>I will sing unto the Lord while I live</a:t>
            </a:r>
          </a:p>
          <a:p>
            <a:pPr marL="0" indent="0">
              <a:buNone/>
            </a:pPr>
            <a:r>
              <a:rPr lang="en-GB" b="1" dirty="0"/>
              <a:t>I will sing praise to my God while I have life in me</a:t>
            </a:r>
          </a:p>
          <a:p>
            <a:pPr marL="0" indent="0">
              <a:buNone/>
            </a:pPr>
            <a:r>
              <a:rPr lang="en-GB" b="1" dirty="0"/>
              <a:t>My meditation of Him shall be sweet</a:t>
            </a:r>
          </a:p>
          <a:p>
            <a:pPr marL="0" indent="0">
              <a:buNone/>
            </a:pPr>
            <a:r>
              <a:rPr lang="en-GB" b="1" dirty="0"/>
              <a:t>I will be glad in the Lord</a:t>
            </a:r>
          </a:p>
          <a:p>
            <a:pPr marL="0" indent="0">
              <a:buNone/>
            </a:pPr>
            <a:r>
              <a:rPr lang="en-GB" b="1" dirty="0"/>
              <a:t>Bless thou the Lord O my soul</a:t>
            </a:r>
          </a:p>
          <a:p>
            <a:pPr marL="0" indent="0">
              <a:buNone/>
            </a:pPr>
            <a:r>
              <a:rPr lang="en-GB" b="1" dirty="0"/>
              <a:t>O Lord my God, thou art very great</a:t>
            </a:r>
          </a:p>
          <a:p>
            <a:pPr marL="0" indent="0">
              <a:buNone/>
            </a:pPr>
            <a:r>
              <a:rPr lang="en-GB" b="1" dirty="0"/>
              <a:t>And thou art clothed with majesty</a:t>
            </a:r>
          </a:p>
          <a:p>
            <a:pPr marL="0" indent="0">
              <a:buNone/>
            </a:pPr>
            <a:r>
              <a:rPr lang="en-GB" b="1" dirty="0"/>
              <a:t>My meditation of Him shall be sweet</a:t>
            </a:r>
          </a:p>
          <a:p>
            <a:pPr marL="0" indent="0">
              <a:buNone/>
            </a:pPr>
            <a:r>
              <a:rPr lang="en-GB" b="1" dirty="0"/>
              <a:t>I will be glad in the Lord</a:t>
            </a:r>
          </a:p>
          <a:p>
            <a:pPr marL="0" indent="0">
              <a:buNone/>
            </a:pPr>
            <a:r>
              <a:rPr lang="en-GB" b="1" dirty="0"/>
              <a:t>Bless thou the Lord O my soul.</a:t>
            </a:r>
          </a:p>
          <a:p>
            <a:pPr marL="0" indent="0">
              <a:buNone/>
            </a:pPr>
            <a:endParaRPr lang="en-GB" b="1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7808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7</TotalTime>
  <Words>80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     597  I WILL SING UNTO THE LORD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597 I WILL SING UNTO THE LORD</dc:title>
  <dc:creator>JUDE-MAJASAN</dc:creator>
  <cp:lastModifiedBy>JUDE-MAJASAN</cp:lastModifiedBy>
  <cp:revision>2</cp:revision>
  <dcterms:created xsi:type="dcterms:W3CDTF">2011-11-19T02:25:17Z</dcterms:created>
  <dcterms:modified xsi:type="dcterms:W3CDTF">2011-12-23T00:02:35Z</dcterms:modified>
</cp:coreProperties>
</file>