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E8AD4CB-763F-4C33-9904-6231820C5AF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9624CC-B103-46A1-8774-EF83563D097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27856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598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</a:t>
            </a:r>
            <a:r>
              <a:rPr lang="en-GB" b="1" u="sng" dirty="0" smtClean="0"/>
              <a:t>I’M </a:t>
            </a:r>
            <a:r>
              <a:rPr lang="en-GB" b="1" u="sng" dirty="0" smtClean="0"/>
              <a:t>YOURS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I’m yours Lord</a:t>
            </a:r>
          </a:p>
          <a:p>
            <a:pPr marL="0" indent="0">
              <a:buNone/>
            </a:pPr>
            <a:r>
              <a:rPr lang="en-GB" sz="4000" b="1" dirty="0" smtClean="0"/>
              <a:t>Everything I am</a:t>
            </a:r>
          </a:p>
          <a:p>
            <a:pPr marL="0" indent="0">
              <a:buNone/>
            </a:pPr>
            <a:r>
              <a:rPr lang="en-GB" sz="4000" b="1" dirty="0" smtClean="0"/>
              <a:t>Everything I’ve got</a:t>
            </a:r>
          </a:p>
          <a:p>
            <a:pPr marL="0" indent="0">
              <a:buNone/>
            </a:pPr>
            <a:r>
              <a:rPr lang="en-GB" sz="4000" b="1" dirty="0" smtClean="0"/>
              <a:t>Everything I’ll be</a:t>
            </a:r>
          </a:p>
          <a:p>
            <a:pPr marL="0" indent="0">
              <a:buNone/>
            </a:pPr>
            <a:r>
              <a:rPr lang="en-GB" sz="4000" b="1" dirty="0" smtClean="0"/>
              <a:t>I’m yours Lord</a:t>
            </a:r>
          </a:p>
          <a:p>
            <a:pPr marL="0" indent="0">
              <a:buNone/>
            </a:pPr>
            <a:r>
              <a:rPr lang="en-GB" sz="4000" b="1" dirty="0" smtClean="0"/>
              <a:t>Try me now and see</a:t>
            </a:r>
          </a:p>
          <a:p>
            <a:pPr marL="0" indent="0">
              <a:buNone/>
            </a:pPr>
            <a:r>
              <a:rPr lang="en-GB" sz="4000" b="1" dirty="0" smtClean="0"/>
              <a:t>See if I can’t be completely yours.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63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598     I’M YOURS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 I’M YOURS LORD</dc:title>
  <dc:creator>JUDE-MAJASAN</dc:creator>
  <cp:lastModifiedBy>JUDE-MAJASAN</cp:lastModifiedBy>
  <cp:revision>3</cp:revision>
  <dcterms:created xsi:type="dcterms:W3CDTF">2011-11-19T02:32:48Z</dcterms:created>
  <dcterms:modified xsi:type="dcterms:W3CDTF">2011-12-23T00:04:00Z</dcterms:modified>
</cp:coreProperties>
</file>