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94B48E8-EABD-4667-9C20-EAF621A22292}" type="datetimeFigureOut">
              <a:rPr lang="en-GB" smtClean="0"/>
              <a:t>22/12/2011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EEFDDD9-7007-4F34-8CBE-9B02143BD511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900" b="1" dirty="0" smtClean="0"/>
              <a:t>				598</a:t>
            </a:r>
            <a:r>
              <a:rPr lang="en-GB" b="1" dirty="0" smtClean="0"/>
              <a:t>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600" b="1" u="sng" dirty="0" smtClean="0"/>
              <a:t>IT IS A GOOD THING TO GIVE THANKS</a:t>
            </a:r>
            <a:endParaRPr lang="en-GB" sz="36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400" b="1" dirty="0"/>
              <a:t>It is a good thing</a:t>
            </a:r>
          </a:p>
          <a:p>
            <a:pPr marL="0" indent="0">
              <a:buNone/>
            </a:pPr>
            <a:r>
              <a:rPr lang="en-GB" sz="4400" b="1" dirty="0"/>
              <a:t>To give thanks unto the Lord</a:t>
            </a:r>
          </a:p>
          <a:p>
            <a:pPr marL="0" indent="0">
              <a:buNone/>
            </a:pPr>
            <a:r>
              <a:rPr lang="en-GB" sz="4400" b="1" dirty="0"/>
              <a:t>It is a good thing</a:t>
            </a:r>
          </a:p>
          <a:p>
            <a:pPr marL="0" indent="0">
              <a:buNone/>
            </a:pPr>
            <a:r>
              <a:rPr lang="en-GB" sz="4400" b="1" dirty="0"/>
              <a:t>To give thanks unto the Lord</a:t>
            </a:r>
          </a:p>
          <a:p>
            <a:pPr marL="0" indent="0">
              <a:buNone/>
            </a:pPr>
            <a:r>
              <a:rPr lang="en-GB" sz="4400" b="1" dirty="0"/>
              <a:t>And to sing praise unto thy name</a:t>
            </a:r>
          </a:p>
          <a:p>
            <a:pPr marL="0" indent="0">
              <a:buNone/>
            </a:pPr>
            <a:r>
              <a:rPr lang="en-GB" sz="4400" b="1" dirty="0"/>
              <a:t>O most high.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6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</TotalTime>
  <Words>33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   598  IT IS A GOOD THING TO GIVE THANKS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598 IT IS A GOOD THING TO GIVE THANKS</dc:title>
  <dc:creator>JUDE-MAJASAN</dc:creator>
  <cp:lastModifiedBy>JUDE-MAJASAN</cp:lastModifiedBy>
  <cp:revision>3</cp:revision>
  <dcterms:created xsi:type="dcterms:W3CDTF">2011-11-19T02:37:29Z</dcterms:created>
  <dcterms:modified xsi:type="dcterms:W3CDTF">2011-12-23T00:05:06Z</dcterms:modified>
</cp:coreProperties>
</file>