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C793159-9190-4AD8-A4A7-8F474936123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5D9B057-DC7C-4B5B-A624-093E8397210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			  599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  </a:t>
            </a:r>
            <a:r>
              <a:rPr lang="en-GB" b="1" u="sng" dirty="0" smtClean="0"/>
              <a:t>FILL </a:t>
            </a:r>
            <a:r>
              <a:rPr lang="en-GB" b="1" u="sng" dirty="0" smtClean="0"/>
              <a:t>ME NOW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Fill me now, fill me now,</a:t>
            </a:r>
          </a:p>
          <a:p>
            <a:pPr marL="0" indent="0">
              <a:buNone/>
            </a:pPr>
            <a:r>
              <a:rPr lang="en-GB" sz="4400" b="1" dirty="0"/>
              <a:t>Jesus come and fill me now</a:t>
            </a:r>
          </a:p>
          <a:p>
            <a:pPr marL="0" indent="0">
              <a:buNone/>
            </a:pPr>
            <a:r>
              <a:rPr lang="en-GB" sz="4400" b="1" dirty="0"/>
              <a:t>Fill me with Thy hallowed presence,</a:t>
            </a:r>
          </a:p>
          <a:p>
            <a:pPr marL="0" indent="0">
              <a:buNone/>
            </a:pPr>
            <a:r>
              <a:rPr lang="en-GB" sz="4400" b="1" dirty="0"/>
              <a:t>Come, O come and fill me now.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51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599      FILL ME NOW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599 FILL ME NOW</dc:title>
  <dc:creator>JUDE-MAJASAN</dc:creator>
  <cp:lastModifiedBy>JUDE-MAJASAN</cp:lastModifiedBy>
  <cp:revision>3</cp:revision>
  <dcterms:created xsi:type="dcterms:W3CDTF">2011-11-19T02:40:24Z</dcterms:created>
  <dcterms:modified xsi:type="dcterms:W3CDTF">2011-12-23T00:06:17Z</dcterms:modified>
</cp:coreProperties>
</file>