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-762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OH! HOW I LOVE JESUS</a:t>
            </a: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endParaRPr lang="en-US" sz="3600" b="1" dirty="0" smtClean="0"/>
          </a:p>
          <a:p>
            <a:endParaRPr lang="en-US" sz="3600" b="1" dirty="0"/>
          </a:p>
          <a:p>
            <a:r>
              <a:rPr lang="en-US" sz="3600" b="1" dirty="0" smtClean="0"/>
              <a:t>There </a:t>
            </a:r>
            <a:r>
              <a:rPr lang="en-US" sz="3600" b="1" dirty="0"/>
              <a:t>is a name I love to hear,</a:t>
            </a:r>
          </a:p>
          <a:p>
            <a:r>
              <a:rPr lang="en-US" sz="3600" b="1" dirty="0"/>
              <a:t>I love to sing its worth;</a:t>
            </a:r>
          </a:p>
          <a:p>
            <a:r>
              <a:rPr lang="en-US" sz="3600" b="1" dirty="0"/>
              <a:t>It sounds like music in mine ear,</a:t>
            </a:r>
          </a:p>
          <a:p>
            <a:r>
              <a:rPr lang="en-US" sz="3600" b="1" dirty="0"/>
              <a:t>The sweetest name on earth.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40309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Oh, how I love Jesus,</a:t>
            </a:r>
          </a:p>
          <a:p>
            <a:r>
              <a:rPr lang="en-US" sz="3600" b="1" dirty="0" smtClean="0"/>
              <a:t>Oh, how I love Jesus,</a:t>
            </a:r>
          </a:p>
          <a:p>
            <a:r>
              <a:rPr lang="en-US" sz="3600" b="1" dirty="0" smtClean="0"/>
              <a:t>Oh, how I love Jesus,</a:t>
            </a:r>
          </a:p>
          <a:p>
            <a:r>
              <a:rPr lang="en-US" sz="3600" b="1" dirty="0" smtClean="0"/>
              <a:t>Because He first loved me.</a:t>
            </a:r>
          </a:p>
          <a:p>
            <a:r>
              <a:rPr lang="en-US" sz="3600" b="1" dirty="0" smtClean="0"/>
              <a:t>(I’ll never forsake Him…)</a:t>
            </a:r>
          </a:p>
          <a:p>
            <a:r>
              <a:rPr lang="en-US" sz="3600" b="1" dirty="0" smtClean="0"/>
              <a:t>(To me He is so wonderful...)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It tells me of a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love,</a:t>
            </a:r>
          </a:p>
          <a:p>
            <a:r>
              <a:rPr lang="en-US" sz="3600" b="1" dirty="0" smtClean="0"/>
              <a:t>Who died to set me free;</a:t>
            </a:r>
          </a:p>
          <a:p>
            <a:r>
              <a:rPr lang="en-US" sz="3600" b="1" dirty="0" smtClean="0"/>
              <a:t>It tells me of His precious blood;</a:t>
            </a:r>
          </a:p>
          <a:p>
            <a:r>
              <a:rPr lang="en-US" sz="3600" b="1" dirty="0" smtClean="0"/>
              <a:t>The sinner’s perfect plea.</a:t>
            </a:r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It tells me what my Father hath</a:t>
            </a:r>
          </a:p>
          <a:p>
            <a:r>
              <a:rPr lang="en-US" sz="3600" b="1" dirty="0" smtClean="0"/>
              <a:t>In store for every day,</a:t>
            </a:r>
          </a:p>
          <a:p>
            <a:r>
              <a:rPr lang="en-US" sz="3600" b="1" dirty="0" smtClean="0"/>
              <a:t>And though I tread a darksome path,</a:t>
            </a:r>
          </a:p>
          <a:p>
            <a:r>
              <a:rPr lang="en-US" sz="3600" b="1" dirty="0" smtClean="0"/>
              <a:t>Yields sunshine all the way..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It tells of One whose loving heart</a:t>
            </a:r>
          </a:p>
          <a:p>
            <a:r>
              <a:rPr lang="en-US" sz="3600" b="1" dirty="0" smtClean="0"/>
              <a:t>Can feel my deepest woe,</a:t>
            </a:r>
          </a:p>
          <a:p>
            <a:r>
              <a:rPr lang="en-US" sz="3600" b="1" dirty="0" smtClean="0"/>
              <a:t>Who in each sorrow bears a part,</a:t>
            </a:r>
          </a:p>
          <a:p>
            <a:r>
              <a:rPr lang="en-US" sz="3600" b="1" dirty="0" smtClean="0"/>
              <a:t>That none can bear below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681</TotalTime>
  <Words>161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</cp:revision>
  <dcterms:created xsi:type="dcterms:W3CDTF">2010-08-26T04:29:37Z</dcterms:created>
  <dcterms:modified xsi:type="dcterms:W3CDTF">2010-08-26T15:51:17Z</dcterms:modified>
</cp:coreProperties>
</file>