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46333" y="0"/>
            <a:ext cx="8686800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44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44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60</a:t>
            </a:r>
            <a:endParaRPr kumimoji="0" lang="en-US" sz="44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EACH STEP OF THE WAY</a:t>
            </a:r>
          </a:p>
          <a:p>
            <a:r>
              <a:rPr lang="en-US" sz="4400" b="1" dirty="0" smtClean="0"/>
              <a:t>I’m following Jesus,</a:t>
            </a:r>
          </a:p>
          <a:p>
            <a:r>
              <a:rPr lang="en-US" sz="4400" b="1" dirty="0" smtClean="0"/>
              <a:t>One step at a time;</a:t>
            </a:r>
          </a:p>
          <a:p>
            <a:r>
              <a:rPr lang="en-US" sz="4400" b="1" dirty="0" smtClean="0"/>
              <a:t>I live for the moment,</a:t>
            </a:r>
          </a:p>
          <a:p>
            <a:r>
              <a:rPr lang="en-US" sz="4400" b="1" dirty="0" smtClean="0"/>
              <a:t>In His love divine.</a:t>
            </a:r>
          </a:p>
          <a:p>
            <a:r>
              <a:rPr lang="en-US" sz="4400" b="1" dirty="0" smtClean="0"/>
              <a:t>Why think of tomorrow,</a:t>
            </a:r>
          </a:p>
          <a:p>
            <a:r>
              <a:rPr lang="en-US" sz="4400" b="1" dirty="0" smtClean="0"/>
              <a:t>Just live for today;</a:t>
            </a:r>
          </a:p>
          <a:p>
            <a:r>
              <a:rPr lang="en-US" sz="4400" b="1" dirty="0" smtClean="0"/>
              <a:t>I’m following Jesus,</a:t>
            </a:r>
          </a:p>
          <a:p>
            <a:r>
              <a:rPr lang="en-US" sz="4400" b="1" dirty="0" smtClean="0"/>
              <a:t>Each step of the way.</a:t>
            </a:r>
          </a:p>
          <a:p>
            <a:endParaRPr lang="en-US" sz="4400" b="1" dirty="0" smtClean="0"/>
          </a:p>
          <a:p>
            <a:endParaRPr lang="en-US" sz="4400" b="1" dirty="0" smtClean="0"/>
          </a:p>
          <a:p>
            <a:endParaRPr lang="en-US" sz="4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7410" y="990599"/>
            <a:ext cx="8686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The pathway is narrow,</a:t>
            </a:r>
          </a:p>
          <a:p>
            <a:r>
              <a:rPr lang="en-US" sz="4400" b="1" dirty="0" smtClean="0"/>
              <a:t>But He leads me on;</a:t>
            </a:r>
          </a:p>
          <a:p>
            <a:r>
              <a:rPr lang="en-US" sz="4400" b="1" dirty="0" smtClean="0"/>
              <a:t>I walk in His shadow,</a:t>
            </a:r>
          </a:p>
          <a:p>
            <a:r>
              <a:rPr lang="en-US" sz="4400" b="1" dirty="0" smtClean="0"/>
              <a:t>My fears are all gone.</a:t>
            </a:r>
          </a:p>
          <a:p>
            <a:r>
              <a:rPr lang="en-US" sz="4400" b="1" dirty="0" smtClean="0"/>
              <a:t>My spirit grows stronger.</a:t>
            </a:r>
          </a:p>
          <a:p>
            <a:r>
              <a:rPr lang="en-US" sz="4400" b="1" dirty="0" smtClean="0"/>
              <a:t>Each moment, each day,</a:t>
            </a:r>
          </a:p>
          <a:p>
            <a:r>
              <a:rPr lang="en-US" sz="4400" b="1" dirty="0" smtClean="0"/>
              <a:t>For Jesus is leading</a:t>
            </a:r>
          </a:p>
          <a:p>
            <a:r>
              <a:rPr lang="en-US" sz="4400" b="1" dirty="0" smtClean="0"/>
              <a:t>Each step of the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2288</TotalTime>
  <Words>92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66</cp:revision>
  <dcterms:created xsi:type="dcterms:W3CDTF">2010-08-26T04:29:37Z</dcterms:created>
  <dcterms:modified xsi:type="dcterms:W3CDTF">2018-09-23T09:12:34Z</dcterms:modified>
</cp:coreProperties>
</file>