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A1002C2-3F7B-43B7-9D06-3D869BDD72E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54C351A-B8C2-4A3F-842E-2E2C3AEF72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2C2-3F7B-43B7-9D06-3D869BDD72E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51A-B8C2-4A3F-842E-2E2C3AEF72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2C2-3F7B-43B7-9D06-3D869BDD72E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51A-B8C2-4A3F-842E-2E2C3AEF72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A1002C2-3F7B-43B7-9D06-3D869BDD72E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51A-B8C2-4A3F-842E-2E2C3AEF72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A1002C2-3F7B-43B7-9D06-3D869BDD72E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54C351A-B8C2-4A3F-842E-2E2C3AEF7277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A1002C2-3F7B-43B7-9D06-3D869BDD72E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54C351A-B8C2-4A3F-842E-2E2C3AEF72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A1002C2-3F7B-43B7-9D06-3D869BDD72E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54C351A-B8C2-4A3F-842E-2E2C3AEF72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02C2-3F7B-43B7-9D06-3D869BDD72E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C351A-B8C2-4A3F-842E-2E2C3AEF72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A1002C2-3F7B-43B7-9D06-3D869BDD72E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54C351A-B8C2-4A3F-842E-2E2C3AEF727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A1002C2-3F7B-43B7-9D06-3D869BDD72E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54C351A-B8C2-4A3F-842E-2E2C3AEF72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A1002C2-3F7B-43B7-9D06-3D869BDD72E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54C351A-B8C2-4A3F-842E-2E2C3AEF727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A1002C2-3F7B-43B7-9D06-3D869BDD72E1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54C351A-B8C2-4A3F-842E-2E2C3AEF7277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8419"/>
            <a:ext cx="8229600" cy="1399032"/>
          </a:xfrm>
        </p:spPr>
        <p:txBody>
          <a:bodyPr>
            <a:normAutofit/>
          </a:bodyPr>
          <a:lstStyle/>
          <a:p>
            <a:r>
              <a:rPr lang="en-GB" b="1" dirty="0" smtClean="0"/>
              <a:t>			  600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		</a:t>
            </a:r>
            <a:r>
              <a:rPr lang="en-GB" b="1" u="sng" dirty="0" smtClean="0"/>
              <a:t>POTTER’S </a:t>
            </a:r>
            <a:r>
              <a:rPr lang="en-GB" b="1" u="sng" dirty="0" smtClean="0"/>
              <a:t>HOUSE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529408"/>
            <a:ext cx="8579296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1" dirty="0"/>
              <a:t>My life was all going wrong, there was </a:t>
            </a:r>
            <a:r>
              <a:rPr lang="en-GB" sz="3600" b="1" dirty="0" smtClean="0"/>
              <a:t>no happiness </a:t>
            </a:r>
            <a:r>
              <a:rPr lang="en-GB" sz="3600" b="1" dirty="0"/>
              <a:t>again</a:t>
            </a:r>
          </a:p>
          <a:p>
            <a:pPr marL="0" indent="0">
              <a:buNone/>
            </a:pPr>
            <a:r>
              <a:rPr lang="en-GB" sz="3600" b="1" dirty="0"/>
              <a:t>On the way that I was travelling on turned </a:t>
            </a:r>
            <a:r>
              <a:rPr lang="en-GB" sz="3600" b="1" dirty="0" smtClean="0"/>
              <a:t>out to </a:t>
            </a:r>
            <a:r>
              <a:rPr lang="en-GB" sz="3600" b="1" dirty="0"/>
              <a:t>be a dirty street</a:t>
            </a:r>
          </a:p>
          <a:p>
            <a:pPr marL="0" indent="0">
              <a:buNone/>
            </a:pPr>
            <a:r>
              <a:rPr lang="en-GB" sz="3600" b="1" dirty="0"/>
              <a:t>I cried out in deep despair; when the </a:t>
            </a:r>
            <a:r>
              <a:rPr lang="en-GB" sz="3600" b="1" dirty="0" smtClean="0"/>
              <a:t>father heard </a:t>
            </a:r>
            <a:r>
              <a:rPr lang="en-GB" sz="3600" b="1" dirty="0"/>
              <a:t>my plea</a:t>
            </a:r>
          </a:p>
          <a:p>
            <a:pPr marL="0" indent="0">
              <a:buNone/>
            </a:pPr>
            <a:r>
              <a:rPr lang="en-GB" sz="3600" b="1" dirty="0"/>
              <a:t>He gently placed His hands on me</a:t>
            </a:r>
          </a:p>
          <a:p>
            <a:pPr marL="0" indent="0">
              <a:buNone/>
            </a:pPr>
            <a:r>
              <a:rPr lang="en-GB" sz="3600" b="1" dirty="0"/>
              <a:t>Made a new creature out </a:t>
            </a:r>
            <a:r>
              <a:rPr lang="en-GB" sz="3600" b="1" dirty="0" smtClean="0"/>
              <a:t>of me</a:t>
            </a:r>
            <a:r>
              <a:rPr lang="en-GB" sz="3600" b="1" dirty="0"/>
              <a:t>.</a:t>
            </a:r>
          </a:p>
          <a:p>
            <a:endParaRPr lang="en-GB" sz="36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99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5150" y="1125538"/>
            <a:ext cx="8578850" cy="56165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000" b="1" dirty="0"/>
              <a:t>I’ve been to the potters house, and I’ve </a:t>
            </a:r>
            <a:r>
              <a:rPr lang="en-GB" sz="4000" b="1" dirty="0" smtClean="0"/>
              <a:t>been made </a:t>
            </a:r>
            <a:r>
              <a:rPr lang="en-GB" sz="4000" b="1" dirty="0"/>
              <a:t>brand new, now</a:t>
            </a:r>
          </a:p>
          <a:p>
            <a:pPr marL="0" indent="0">
              <a:buNone/>
            </a:pPr>
            <a:r>
              <a:rPr lang="en-GB" sz="4000" b="1" dirty="0"/>
              <a:t>He took a life that was ruined by sin;</a:t>
            </a:r>
          </a:p>
          <a:p>
            <a:pPr marL="0" indent="0">
              <a:buNone/>
            </a:pPr>
            <a:r>
              <a:rPr lang="en-GB" sz="4000" b="1" dirty="0"/>
              <a:t>He made me open through and through</a:t>
            </a:r>
          </a:p>
          <a:p>
            <a:pPr marL="0" indent="0">
              <a:buNone/>
            </a:pPr>
            <a:r>
              <a:rPr lang="en-GB" sz="4000" b="1" dirty="0"/>
              <a:t>Pieces shattered all around to remind me of </a:t>
            </a:r>
            <a:r>
              <a:rPr lang="en-GB" sz="4000" b="1" dirty="0" smtClean="0"/>
              <a:t>my shame </a:t>
            </a:r>
            <a:r>
              <a:rPr lang="en-GB" sz="4000" b="1" dirty="0"/>
              <a:t>I went into the potters house and </a:t>
            </a:r>
            <a:r>
              <a:rPr lang="en-GB" sz="4000" b="1" dirty="0" smtClean="0"/>
              <a:t>I’ve never </a:t>
            </a:r>
            <a:r>
              <a:rPr lang="en-GB" sz="4000" b="1" dirty="0"/>
              <a:t>been the same.</a:t>
            </a:r>
          </a:p>
          <a:p>
            <a:endParaRPr lang="en-GB" sz="4000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27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5150" y="908050"/>
            <a:ext cx="8578850" cy="5689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000" b="1" dirty="0"/>
              <a:t>Since that blessed saviour took control</a:t>
            </a:r>
          </a:p>
          <a:p>
            <a:pPr marL="0" indent="0">
              <a:buNone/>
            </a:pPr>
            <a:r>
              <a:rPr lang="en-GB" sz="4000" b="1" dirty="0"/>
              <a:t>It’s like you see I’m not the same</a:t>
            </a:r>
          </a:p>
          <a:p>
            <a:pPr marL="0" indent="0">
              <a:buNone/>
            </a:pPr>
            <a:r>
              <a:rPr lang="en-GB" sz="4000" b="1" dirty="0"/>
              <a:t>Now they ask me how did I change so</a:t>
            </a:r>
          </a:p>
          <a:p>
            <a:pPr marL="0" indent="0">
              <a:buNone/>
            </a:pPr>
            <a:r>
              <a:rPr lang="en-GB" sz="4000" b="1" dirty="0"/>
              <a:t>O then how will you explain</a:t>
            </a:r>
          </a:p>
          <a:p>
            <a:pPr marL="0" indent="0">
              <a:buNone/>
            </a:pPr>
            <a:r>
              <a:rPr lang="en-GB" sz="4000" b="1" dirty="0"/>
              <a:t>Yesterday I walked with God, today I wear </a:t>
            </a:r>
            <a:r>
              <a:rPr lang="en-GB" sz="4000" b="1" dirty="0" smtClean="0"/>
              <a:t>a smiling </a:t>
            </a:r>
            <a:r>
              <a:rPr lang="en-GB" sz="4000" b="1" dirty="0"/>
              <a:t>face, ever since he changed the </a:t>
            </a:r>
            <a:r>
              <a:rPr lang="en-GB" sz="4000" b="1" dirty="0" smtClean="0"/>
              <a:t>tide, why </a:t>
            </a:r>
            <a:r>
              <a:rPr lang="en-GB" sz="4000" b="1" dirty="0"/>
              <a:t>my life’s been re-arranged.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61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</TotalTime>
  <Words>165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600    POTTER’S HOUSE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600  POTTER’S HOUSE</dc:title>
  <dc:creator>JUDE-MAJASAN</dc:creator>
  <cp:lastModifiedBy>JUDE-MAJASAN</cp:lastModifiedBy>
  <cp:revision>2</cp:revision>
  <dcterms:created xsi:type="dcterms:W3CDTF">2011-11-19T02:42:55Z</dcterms:created>
  <dcterms:modified xsi:type="dcterms:W3CDTF">2011-12-23T00:08:09Z</dcterms:modified>
</cp:coreProperties>
</file>