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16EA-F188-4397-9FAE-B35A2411D8AA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9D9A-6A2B-4CB5-9404-C0F352F3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2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16EA-F188-4397-9FAE-B35A2411D8AA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9D9A-6A2B-4CB5-9404-C0F352F3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68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16EA-F188-4397-9FAE-B35A2411D8AA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9D9A-6A2B-4CB5-9404-C0F352F3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36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16EA-F188-4397-9FAE-B35A2411D8AA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9D9A-6A2B-4CB5-9404-C0F352F3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6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16EA-F188-4397-9FAE-B35A2411D8AA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9D9A-6A2B-4CB5-9404-C0F352F3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42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16EA-F188-4397-9FAE-B35A2411D8AA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9D9A-6A2B-4CB5-9404-C0F352F3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41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16EA-F188-4397-9FAE-B35A2411D8AA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9D9A-6A2B-4CB5-9404-C0F352F3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50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16EA-F188-4397-9FAE-B35A2411D8AA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9D9A-6A2B-4CB5-9404-C0F352F3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06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16EA-F188-4397-9FAE-B35A2411D8AA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9D9A-6A2B-4CB5-9404-C0F352F3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25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16EA-F188-4397-9FAE-B35A2411D8AA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9D9A-6A2B-4CB5-9404-C0F352F3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47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16EA-F188-4397-9FAE-B35A2411D8AA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9D9A-6A2B-4CB5-9404-C0F352F3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46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B16EA-F188-4397-9FAE-B35A2411D8AA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39D9A-6A2B-4CB5-9404-C0F352F38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278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601 </a:t>
            </a:r>
            <a:br>
              <a:rPr lang="en-GB" b="1" dirty="0" smtClean="0"/>
            </a:br>
            <a:r>
              <a:rPr lang="en-GB" b="1" dirty="0" smtClean="0"/>
              <a:t>THE GREATEST THING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5256584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/>
              <a:t>The greatest thing in all my life</a:t>
            </a:r>
          </a:p>
          <a:p>
            <a:pPr marL="0" indent="0">
              <a:buNone/>
            </a:pPr>
            <a:r>
              <a:rPr lang="en-GB" sz="3600" b="1" dirty="0"/>
              <a:t>Is knowing (loving, serving) You.</a:t>
            </a:r>
          </a:p>
          <a:p>
            <a:pPr marL="0" indent="0">
              <a:buNone/>
            </a:pPr>
            <a:r>
              <a:rPr lang="en-GB" sz="3600" b="1" dirty="0"/>
              <a:t>The greatest thing in all my life</a:t>
            </a:r>
          </a:p>
          <a:p>
            <a:pPr marL="0" indent="0">
              <a:buNone/>
            </a:pPr>
            <a:r>
              <a:rPr lang="en-GB" sz="3600" b="1" dirty="0"/>
              <a:t>Is knowing (loving, serving) You.</a:t>
            </a:r>
          </a:p>
          <a:p>
            <a:pPr marL="0" indent="0">
              <a:buNone/>
            </a:pPr>
            <a:r>
              <a:rPr lang="en-GB" sz="3600" b="1" dirty="0"/>
              <a:t>I want to know (love, serve) You more</a:t>
            </a:r>
          </a:p>
          <a:p>
            <a:pPr marL="0" indent="0">
              <a:buNone/>
            </a:pPr>
            <a:r>
              <a:rPr lang="en-GB" sz="3600" b="1" dirty="0"/>
              <a:t>I want to know (love, serve) You more</a:t>
            </a:r>
          </a:p>
          <a:p>
            <a:pPr marL="0" indent="0">
              <a:buNone/>
            </a:pPr>
            <a:r>
              <a:rPr lang="en-GB" sz="3600" b="1" dirty="0"/>
              <a:t>The greatest thing in all my life</a:t>
            </a:r>
          </a:p>
          <a:p>
            <a:pPr marL="0" indent="0">
              <a:buNone/>
            </a:pPr>
            <a:r>
              <a:rPr lang="en-GB" sz="3600" b="1" dirty="0"/>
              <a:t>Is knowing (loving, serving) You.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42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601  THE GREATEST THING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601 THE GREATEST THING</dc:title>
  <dc:creator>JUDE-MAJASAN</dc:creator>
  <cp:lastModifiedBy>JUDE-MAJASAN</cp:lastModifiedBy>
  <cp:revision>2</cp:revision>
  <dcterms:created xsi:type="dcterms:W3CDTF">2011-11-19T02:50:56Z</dcterms:created>
  <dcterms:modified xsi:type="dcterms:W3CDTF">2011-11-19T02:53:13Z</dcterms:modified>
</cp:coreProperties>
</file>