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brought me in, He brought me in,</a:t>
            </a:r>
          </a:p>
          <a:p>
            <a:r>
              <a:rPr lang="en-GB" sz="3600" b="1" dirty="0" smtClean="0"/>
              <a:t>Oh, I thank God, He brought me in,</a:t>
            </a:r>
          </a:p>
          <a:p>
            <a:r>
              <a:rPr lang="en-GB" sz="3600" b="1" dirty="0" smtClean="0"/>
              <a:t>Just look out yonder, where I have been,</a:t>
            </a:r>
          </a:p>
          <a:p>
            <a:r>
              <a:rPr lang="en-GB" sz="3600" b="1" dirty="0" smtClean="0"/>
              <a:t>Oh, I thank God, He brought me in.</a:t>
            </a:r>
          </a:p>
          <a:p>
            <a:endParaRPr lang="en-GB" sz="3600" b="1" smtClean="0"/>
          </a:p>
          <a:p>
            <a:r>
              <a:rPr lang="en-GB" sz="3600" b="1" smtClean="0"/>
              <a:t>(</a:t>
            </a:r>
            <a:r>
              <a:rPr lang="en-GB" sz="3600" b="1" dirty="0" smtClean="0"/>
              <a:t>He took me in...)</a:t>
            </a:r>
          </a:p>
          <a:p>
            <a:r>
              <a:rPr lang="en-GB" sz="3600" b="1" dirty="0" smtClean="0"/>
              <a:t>(He brought me out...)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BROUGHT ME IN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5546</TotalTime>
  <Words>58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173</cp:revision>
  <dcterms:created xsi:type="dcterms:W3CDTF">2010-08-26T04:29:37Z</dcterms:created>
  <dcterms:modified xsi:type="dcterms:W3CDTF">2010-11-21T07:56:03Z</dcterms:modified>
</cp:coreProperties>
</file>