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71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6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0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4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0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1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8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8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8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9EB9-4BFD-4719-AC8D-96696966DC0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636A-767A-4B73-B389-CDFEEB4E2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89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603 </a:t>
            </a:r>
            <a:br>
              <a:rPr lang="en-GB" b="1" dirty="0" smtClean="0"/>
            </a:br>
            <a:r>
              <a:rPr lang="en-GB" b="1" dirty="0" smtClean="0"/>
              <a:t>I WILL BLESS THEE, O LORD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With my hands lifted up</a:t>
            </a:r>
          </a:p>
          <a:p>
            <a:pPr marL="0" indent="0">
              <a:buNone/>
            </a:pPr>
            <a:r>
              <a:rPr lang="en-GB" sz="4400" b="1" dirty="0"/>
              <a:t>And my mouth filled with praise</a:t>
            </a:r>
          </a:p>
          <a:p>
            <a:pPr marL="0" indent="0">
              <a:buNone/>
            </a:pPr>
            <a:r>
              <a:rPr lang="en-GB" sz="4400" b="1" dirty="0"/>
              <a:t>With a heart of thanksgiving</a:t>
            </a:r>
          </a:p>
          <a:p>
            <a:pPr marL="0" indent="0">
              <a:buNone/>
            </a:pPr>
            <a:r>
              <a:rPr lang="en-GB" sz="4400" b="1" dirty="0"/>
              <a:t>I will bless thee O Lord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3339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 will bless the O Lord</a:t>
            </a:r>
          </a:p>
          <a:p>
            <a:pPr marL="0" indent="0">
              <a:buNone/>
            </a:pPr>
            <a:r>
              <a:rPr lang="en-GB" sz="4400" b="1" dirty="0"/>
              <a:t>I will bless the O Lord</a:t>
            </a:r>
          </a:p>
          <a:p>
            <a:pPr marL="0" indent="0">
              <a:buNone/>
            </a:pPr>
            <a:r>
              <a:rPr lang="en-GB" sz="4400" b="1" dirty="0"/>
              <a:t>With a heart of thanksgiving</a:t>
            </a:r>
          </a:p>
          <a:p>
            <a:pPr marL="0" indent="0">
              <a:buNone/>
            </a:pPr>
            <a:r>
              <a:rPr lang="en-GB" sz="4400" b="1" dirty="0"/>
              <a:t>I will bless the O </a:t>
            </a:r>
            <a:r>
              <a:rPr lang="en-GB" sz="4400" b="1" dirty="0" smtClean="0"/>
              <a:t>Lord.</a:t>
            </a:r>
            <a:endParaRPr lang="en-GB" sz="4400" b="1" dirty="0"/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5900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603  I WILL BLESS THEE, O LORD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603 I WILL BLESS THEE, O LORD</dc:title>
  <dc:creator>JUDE-MAJASAN</dc:creator>
  <cp:lastModifiedBy>JUDE-MAJASAN</cp:lastModifiedBy>
  <cp:revision>2</cp:revision>
  <dcterms:created xsi:type="dcterms:W3CDTF">2011-11-19T02:53:23Z</dcterms:created>
  <dcterms:modified xsi:type="dcterms:W3CDTF">2011-11-19T02:57:33Z</dcterms:modified>
</cp:coreProperties>
</file>