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08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90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2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92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7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8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582A-A9EF-456A-BF9D-85A516215CF9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0C26-191B-4B38-88F6-15DDF007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05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604 </a:t>
            </a:r>
            <a:br>
              <a:rPr lang="en-GB" b="1" dirty="0" smtClean="0"/>
            </a:br>
            <a:r>
              <a:rPr lang="en-GB" b="1" dirty="0" smtClean="0"/>
              <a:t>JUST ANY DAY NOW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Each time I stop and take time to look</a:t>
            </a:r>
          </a:p>
          <a:p>
            <a:pPr marL="0" indent="0">
              <a:buNone/>
            </a:pPr>
            <a:r>
              <a:rPr lang="en-GB" sz="4000" b="1" dirty="0"/>
              <a:t>around me;</a:t>
            </a:r>
          </a:p>
          <a:p>
            <a:pPr marL="0" indent="0">
              <a:buNone/>
            </a:pPr>
            <a:r>
              <a:rPr lang="en-GB" sz="4000" b="1" dirty="0"/>
              <a:t>I see the sign of His appearing everywhere,</a:t>
            </a:r>
          </a:p>
          <a:p>
            <a:pPr marL="0" indent="0">
              <a:buNone/>
            </a:pPr>
            <a:r>
              <a:rPr lang="en-GB" sz="4000" b="1" dirty="0"/>
              <a:t>The things He said will come to pass are </a:t>
            </a:r>
            <a:r>
              <a:rPr lang="en-GB" sz="4000" b="1" dirty="0" smtClean="0"/>
              <a:t>now before </a:t>
            </a:r>
            <a:r>
              <a:rPr lang="en-GB" sz="4000" b="1" dirty="0"/>
              <a:t>us</a:t>
            </a:r>
          </a:p>
          <a:p>
            <a:pPr marL="0" indent="0">
              <a:buNone/>
            </a:pPr>
            <a:r>
              <a:rPr lang="en-GB" sz="4000" b="1" dirty="0"/>
              <a:t>And I feel a strong excitement in the </a:t>
            </a:r>
            <a:r>
              <a:rPr lang="en-GB" sz="4000" b="1" dirty="0" smtClean="0"/>
              <a:t>air.</a:t>
            </a:r>
            <a:endParaRPr lang="en-GB" sz="4000" b="1" dirty="0"/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7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Just any day now our Lord is coming He'll </a:t>
            </a:r>
            <a:r>
              <a:rPr lang="en-GB" sz="4000" b="1" dirty="0" smtClean="0"/>
              <a:t>be returning</a:t>
            </a:r>
            <a:r>
              <a:rPr lang="en-GB" sz="4000" b="1" dirty="0"/>
              <a:t>;</a:t>
            </a:r>
          </a:p>
          <a:p>
            <a:pPr marL="0" indent="0">
              <a:buNone/>
            </a:pPr>
            <a:r>
              <a:rPr lang="en-GB" sz="4000" b="1" dirty="0"/>
              <a:t>For you and me oh I've been waiting and </a:t>
            </a:r>
            <a:r>
              <a:rPr lang="en-GB" sz="4000" b="1" dirty="0" smtClean="0"/>
              <a:t>I've been </a:t>
            </a:r>
            <a:r>
              <a:rPr lang="en-GB" sz="4000" b="1" dirty="0"/>
              <a:t>waiting</a:t>
            </a:r>
          </a:p>
          <a:p>
            <a:pPr marL="0" indent="0">
              <a:buNone/>
            </a:pPr>
            <a:r>
              <a:rPr lang="en-GB" sz="4000" b="1" dirty="0"/>
              <a:t>Just any day now, His face I'll see.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82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990598"/>
            <a:ext cx="8578850" cy="57507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300" b="1" dirty="0"/>
              <a:t>Oh there is this longing in my heart for </a:t>
            </a:r>
            <a:r>
              <a:rPr lang="en-GB" sz="4300" b="1" dirty="0" smtClean="0"/>
              <a:t>His appearing</a:t>
            </a:r>
            <a:r>
              <a:rPr lang="en-GB" sz="4300" b="1" dirty="0"/>
              <a:t>,</a:t>
            </a:r>
          </a:p>
          <a:p>
            <a:pPr marL="0" indent="0">
              <a:buNone/>
            </a:pPr>
            <a:r>
              <a:rPr lang="en-GB" sz="4300" b="1" dirty="0"/>
              <a:t>I'll gladly leave behind these trials here</a:t>
            </a:r>
          </a:p>
          <a:p>
            <a:pPr marL="0" indent="0">
              <a:buNone/>
            </a:pPr>
            <a:r>
              <a:rPr lang="en-GB" sz="4300" b="1" dirty="0"/>
              <a:t>below;</a:t>
            </a:r>
          </a:p>
          <a:p>
            <a:pPr marL="0" indent="0">
              <a:buNone/>
            </a:pPr>
            <a:r>
              <a:rPr lang="en-GB" sz="4300" b="1" dirty="0"/>
              <a:t>For the journey has been long and I'm </a:t>
            </a:r>
            <a:r>
              <a:rPr lang="en-GB" sz="4300" b="1" dirty="0" smtClean="0"/>
              <a:t>so weary</a:t>
            </a:r>
            <a:endParaRPr lang="en-GB" sz="4300" b="1" dirty="0"/>
          </a:p>
          <a:p>
            <a:pPr marL="0" indent="0">
              <a:buNone/>
            </a:pPr>
            <a:r>
              <a:rPr lang="en-GB" sz="4300" b="1" dirty="0"/>
              <a:t>But Lord somehow I feel I'm so much </a:t>
            </a:r>
            <a:r>
              <a:rPr lang="en-GB" sz="4300" b="1" dirty="0" smtClean="0"/>
              <a:t>closer home</a:t>
            </a:r>
            <a:r>
              <a:rPr lang="en-GB" sz="4300" b="1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9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604  JUST ANY DAY NOW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604 JUST ANY DAY NOW</dc:title>
  <dc:creator>JUDE-MAJASAN</dc:creator>
  <cp:lastModifiedBy>JUDE-MAJASAN</cp:lastModifiedBy>
  <cp:revision>2</cp:revision>
  <dcterms:created xsi:type="dcterms:W3CDTF">2011-11-19T02:57:51Z</dcterms:created>
  <dcterms:modified xsi:type="dcterms:W3CDTF">2011-11-19T03:47:11Z</dcterms:modified>
</cp:coreProperties>
</file>