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0DCD-705E-43C2-A20C-BC166167BA64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F8BC-672F-4352-BA2D-134A67FDF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99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0DCD-705E-43C2-A20C-BC166167BA64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F8BC-672F-4352-BA2D-134A67FDF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07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0DCD-705E-43C2-A20C-BC166167BA64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F8BC-672F-4352-BA2D-134A67FDF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7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0DCD-705E-43C2-A20C-BC166167BA64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F8BC-672F-4352-BA2D-134A67FDF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55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0DCD-705E-43C2-A20C-BC166167BA64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F8BC-672F-4352-BA2D-134A67FDF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29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0DCD-705E-43C2-A20C-BC166167BA64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F8BC-672F-4352-BA2D-134A67FDF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94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0DCD-705E-43C2-A20C-BC166167BA64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F8BC-672F-4352-BA2D-134A67FDF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5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0DCD-705E-43C2-A20C-BC166167BA64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F8BC-672F-4352-BA2D-134A67FDF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58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0DCD-705E-43C2-A20C-BC166167BA64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F8BC-672F-4352-BA2D-134A67FDF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48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0DCD-705E-43C2-A20C-BC166167BA64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F8BC-672F-4352-BA2D-134A67FDF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7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0DCD-705E-43C2-A20C-BC166167BA64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F8BC-672F-4352-BA2D-134A67FDF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02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0DCD-705E-43C2-A20C-BC166167BA64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F8BC-672F-4352-BA2D-134A67FDF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1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605</a:t>
            </a:r>
            <a:br>
              <a:rPr lang="en-GB" b="1" dirty="0" smtClean="0"/>
            </a:br>
            <a:r>
              <a:rPr lang="en-GB" b="1" dirty="0" smtClean="0"/>
              <a:t> IN MY HEART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Lord I want to be a Christian</a:t>
            </a:r>
          </a:p>
          <a:p>
            <a:pPr marL="0" indent="0">
              <a:buNone/>
            </a:pPr>
            <a:r>
              <a:rPr lang="en-GB" sz="4400" b="1" dirty="0"/>
              <a:t>In my heart, in my heart,</a:t>
            </a:r>
          </a:p>
          <a:p>
            <a:pPr marL="0" indent="0">
              <a:buNone/>
            </a:pPr>
            <a:r>
              <a:rPr lang="en-GB" sz="4400" b="1" dirty="0"/>
              <a:t>Lord I want to be a Christian</a:t>
            </a:r>
          </a:p>
          <a:p>
            <a:pPr marL="0" indent="0">
              <a:buNone/>
            </a:pPr>
            <a:r>
              <a:rPr lang="en-GB" sz="4400" b="1" dirty="0"/>
              <a:t>In my heart.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13284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In my heart, In my heart,</a:t>
            </a:r>
          </a:p>
          <a:p>
            <a:pPr marL="0" indent="0">
              <a:buNone/>
            </a:pPr>
            <a:r>
              <a:rPr lang="en-GB" sz="4400" b="1" dirty="0"/>
              <a:t>Lord I want to be a Christian in my heart.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7204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Lord I want to be more loving</a:t>
            </a:r>
          </a:p>
          <a:p>
            <a:pPr marL="0" indent="0">
              <a:buNone/>
            </a:pPr>
            <a:r>
              <a:rPr lang="en-GB" sz="4400" b="1" dirty="0"/>
              <a:t>In my heart, In my heart,</a:t>
            </a:r>
          </a:p>
          <a:p>
            <a:pPr marL="0" indent="0">
              <a:buNone/>
            </a:pPr>
            <a:r>
              <a:rPr lang="en-GB" sz="4400" b="1" dirty="0"/>
              <a:t>Lord I want to be more loving</a:t>
            </a:r>
          </a:p>
          <a:p>
            <a:pPr marL="0" indent="0">
              <a:buNone/>
            </a:pPr>
            <a:r>
              <a:rPr lang="en-GB" sz="4400" b="1" dirty="0"/>
              <a:t>In my heart.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0644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Lord I want to be more holy,</a:t>
            </a:r>
          </a:p>
          <a:p>
            <a:pPr marL="0" indent="0">
              <a:buNone/>
            </a:pPr>
            <a:r>
              <a:rPr lang="en-GB" sz="4400" b="1" dirty="0"/>
              <a:t>In my heart, in my heart</a:t>
            </a:r>
          </a:p>
          <a:p>
            <a:pPr marL="0" indent="0">
              <a:buNone/>
            </a:pPr>
            <a:r>
              <a:rPr lang="en-GB" sz="4400" b="1" dirty="0"/>
              <a:t>Lord I want to be more holy</a:t>
            </a:r>
          </a:p>
          <a:p>
            <a:pPr marL="0" indent="0">
              <a:buNone/>
            </a:pPr>
            <a:r>
              <a:rPr lang="en-GB" sz="4400" b="1" dirty="0"/>
              <a:t>In my heart.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79731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Lord I want to be like Jesus</a:t>
            </a:r>
          </a:p>
          <a:p>
            <a:pPr marL="0" indent="0">
              <a:buNone/>
            </a:pPr>
            <a:r>
              <a:rPr lang="en-GB" sz="4400" b="1" dirty="0"/>
              <a:t>In my heart, In my heart,</a:t>
            </a:r>
          </a:p>
          <a:p>
            <a:pPr marL="0" indent="0">
              <a:buNone/>
            </a:pPr>
            <a:r>
              <a:rPr lang="en-GB" sz="4400" b="1" dirty="0"/>
              <a:t>Lord I want to be like Jesus</a:t>
            </a:r>
          </a:p>
          <a:p>
            <a:pPr marL="0" indent="0">
              <a:buNone/>
            </a:pPr>
            <a:r>
              <a:rPr lang="en-GB" sz="4400" b="1" dirty="0"/>
              <a:t>In my heart.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8483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125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605  IN MY HEART</vt:lpstr>
      <vt:lpstr>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605 IN MY HEART</dc:title>
  <dc:creator>JUDE-MAJASAN</dc:creator>
  <cp:lastModifiedBy>JUDE-MAJASAN</cp:lastModifiedBy>
  <cp:revision>3</cp:revision>
  <dcterms:created xsi:type="dcterms:W3CDTF">2011-11-19T03:47:18Z</dcterms:created>
  <dcterms:modified xsi:type="dcterms:W3CDTF">2011-11-19T04:05:56Z</dcterms:modified>
</cp:coreProperties>
</file>