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2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5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2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9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0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057B-4C3F-4946-9B06-F06016D2DC2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65A0-0343-49CE-B8F7-8B8D7F8F2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94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606 </a:t>
            </a:r>
            <a:br>
              <a:rPr lang="en-GB" b="1" dirty="0" smtClean="0"/>
            </a:br>
            <a:r>
              <a:rPr lang="en-GB" b="1" dirty="0" smtClean="0"/>
              <a:t>VERY, VERY SOON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Very, very soon</a:t>
            </a:r>
          </a:p>
          <a:p>
            <a:pPr marL="0" indent="0">
              <a:buNone/>
            </a:pPr>
            <a:r>
              <a:rPr lang="en-GB" sz="4000" b="1" dirty="0"/>
              <a:t>We are going to see our King,</a:t>
            </a:r>
          </a:p>
          <a:p>
            <a:pPr marL="0" indent="0">
              <a:buNone/>
            </a:pPr>
            <a:r>
              <a:rPr lang="en-GB" sz="4000" b="1" dirty="0"/>
              <a:t>Very, very soon,</a:t>
            </a:r>
          </a:p>
          <a:p>
            <a:pPr marL="0" indent="0">
              <a:buNone/>
            </a:pPr>
            <a:r>
              <a:rPr lang="en-GB" sz="4000" b="1" dirty="0"/>
              <a:t>We are going to see our King,</a:t>
            </a:r>
          </a:p>
          <a:p>
            <a:pPr marL="0" indent="0">
              <a:buNone/>
            </a:pPr>
            <a:r>
              <a:rPr lang="en-GB" sz="4000" b="1" dirty="0"/>
              <a:t>Very, very soon</a:t>
            </a:r>
          </a:p>
          <a:p>
            <a:pPr marL="0" indent="0">
              <a:buNone/>
            </a:pPr>
            <a:r>
              <a:rPr lang="en-GB" sz="4000" b="1" dirty="0"/>
              <a:t>We are going to see our King,</a:t>
            </a:r>
          </a:p>
          <a:p>
            <a:pPr marL="0" indent="0">
              <a:buNone/>
            </a:pPr>
            <a:r>
              <a:rPr lang="en-GB" sz="4000" b="1" dirty="0"/>
              <a:t>And crown Him Lord of all.</a:t>
            </a:r>
          </a:p>
          <a:p>
            <a:pPr marL="0" indent="0">
              <a:buNone/>
            </a:pPr>
            <a:endParaRPr lang="en-GB" sz="40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63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r>
              <a:rPr lang="en-GB" sz="4400" b="1" dirty="0"/>
              <a:t>(No more sorrow there...)</a:t>
            </a:r>
          </a:p>
          <a:p>
            <a:r>
              <a:rPr lang="en-GB" sz="4400" b="1" dirty="0"/>
              <a:t>(No more weeping there...)</a:t>
            </a:r>
          </a:p>
          <a:p>
            <a:r>
              <a:rPr lang="en-GB" sz="4400" b="1" dirty="0"/>
              <a:t>(No more dying there...)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649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606  VERY, VERY SOON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606 VERY, VERY SOON</dc:title>
  <dc:creator>JUDE-MAJASAN</dc:creator>
  <cp:lastModifiedBy>JUDE-MAJASAN</cp:lastModifiedBy>
  <cp:revision>2</cp:revision>
  <dcterms:created xsi:type="dcterms:W3CDTF">2011-11-19T04:06:11Z</dcterms:created>
  <dcterms:modified xsi:type="dcterms:W3CDTF">2011-11-19T04:09:47Z</dcterms:modified>
</cp:coreProperties>
</file>