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52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19200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Born, born, born again</a:t>
            </a:r>
          </a:p>
          <a:p>
            <a:r>
              <a:rPr lang="en-US" sz="3600" b="1" dirty="0" smtClean="0"/>
              <a:t>Thank God I’m born again,</a:t>
            </a:r>
          </a:p>
          <a:p>
            <a:r>
              <a:rPr lang="en-US" sz="3600" b="1" dirty="0" smtClean="0"/>
              <a:t>Born, born, born again,</a:t>
            </a:r>
          </a:p>
          <a:p>
            <a:r>
              <a:rPr lang="en-US" sz="3600" b="1" dirty="0" smtClean="0"/>
              <a:t>Thank God I’m born again,</a:t>
            </a:r>
          </a:p>
          <a:p>
            <a:r>
              <a:rPr lang="en-US" sz="3600" b="1" dirty="0" smtClean="0"/>
              <a:t>Born of the water</a:t>
            </a:r>
          </a:p>
          <a:p>
            <a:r>
              <a:rPr lang="en-US" sz="3600" b="1" dirty="0" smtClean="0"/>
              <a:t>And the Spirit and the blood</a:t>
            </a:r>
          </a:p>
          <a:p>
            <a:r>
              <a:rPr lang="en-US" sz="3600" b="1" dirty="0" smtClean="0"/>
              <a:t>Thank God I’m born again,</a:t>
            </a:r>
          </a:p>
          <a:p>
            <a:r>
              <a:rPr lang="en-US" sz="3600" b="1" dirty="0" smtClean="0"/>
              <a:t>Born of the water</a:t>
            </a:r>
          </a:p>
          <a:p>
            <a:r>
              <a:rPr lang="en-US" sz="3600" b="1" dirty="0" smtClean="0"/>
              <a:t>And the Spirit and the blood</a:t>
            </a:r>
          </a:p>
          <a:p>
            <a:r>
              <a:rPr lang="en-US" sz="3600" b="1" dirty="0" smtClean="0"/>
              <a:t>Thank God I’m born again.</a:t>
            </a:r>
          </a:p>
        </p:txBody>
      </p:sp>
      <p:sp>
        <p:nvSpPr>
          <p:cNvPr id="9" name="Rectangle 8"/>
          <p:cNvSpPr/>
          <p:nvPr/>
        </p:nvSpPr>
        <p:spPr>
          <a:xfrm>
            <a:off x="-533400" y="5334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BORN, BORN</a:t>
            </a:r>
            <a:r>
              <a:rPr lang="en-US" sz="3600" b="1" u="sng" smtClean="0">
                <a:latin typeface="Arial Black" pitchFamily="34" charset="0"/>
                <a:cs typeface="Times New Roman" pitchFamily="18" charset="0"/>
              </a:rPr>
              <a:t>, BORN </a:t>
            </a:r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AGAIN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5565</TotalTime>
  <Words>63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150</cp:revision>
  <dcterms:created xsi:type="dcterms:W3CDTF">2010-08-26T04:29:37Z</dcterms:created>
  <dcterms:modified xsi:type="dcterms:W3CDTF">2010-09-04T16:41:25Z</dcterms:modified>
</cp:coreProperties>
</file>