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824-5B09-4459-BD8A-BD92EF9718F1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4465-F3B9-4616-ACEB-272E9748A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42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824-5B09-4459-BD8A-BD92EF9718F1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4465-F3B9-4616-ACEB-272E9748A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4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824-5B09-4459-BD8A-BD92EF9718F1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4465-F3B9-4616-ACEB-272E9748A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824-5B09-4459-BD8A-BD92EF9718F1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4465-F3B9-4616-ACEB-272E9748A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32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824-5B09-4459-BD8A-BD92EF9718F1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4465-F3B9-4616-ACEB-272E9748A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94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824-5B09-4459-BD8A-BD92EF9718F1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4465-F3B9-4616-ACEB-272E9748A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88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824-5B09-4459-BD8A-BD92EF9718F1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4465-F3B9-4616-ACEB-272E9748A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45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824-5B09-4459-BD8A-BD92EF9718F1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4465-F3B9-4616-ACEB-272E9748A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53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824-5B09-4459-BD8A-BD92EF9718F1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4465-F3B9-4616-ACEB-272E9748A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4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824-5B09-4459-BD8A-BD92EF9718F1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4465-F3B9-4616-ACEB-272E9748A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02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6824-5B09-4459-BD8A-BD92EF9718F1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4465-F3B9-4616-ACEB-272E9748A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1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B6824-5B09-4459-BD8A-BD92EF9718F1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24465-F3B9-4616-ACEB-272E9748A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539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608</a:t>
            </a:r>
            <a:br>
              <a:rPr lang="en-GB" b="1" dirty="0" smtClean="0"/>
            </a:br>
            <a:r>
              <a:rPr lang="en-GB" b="1" dirty="0" smtClean="0"/>
              <a:t> THIS IS MY COMMANDMENT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484784"/>
            <a:ext cx="8712968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800" b="1" dirty="0"/>
              <a:t>This is my commandment that ye love </a:t>
            </a:r>
            <a:r>
              <a:rPr lang="en-GB" sz="4800" b="1" dirty="0" smtClean="0"/>
              <a:t>one another</a:t>
            </a:r>
            <a:r>
              <a:rPr lang="en-GB" sz="4800" b="1" dirty="0"/>
              <a:t>,</a:t>
            </a:r>
          </a:p>
          <a:p>
            <a:pPr marL="0" indent="0">
              <a:buNone/>
            </a:pPr>
            <a:r>
              <a:rPr lang="en-GB" sz="4800" b="1" dirty="0"/>
              <a:t>That your joy might be full,</a:t>
            </a:r>
          </a:p>
          <a:p>
            <a:pPr marL="0" indent="0">
              <a:buNone/>
            </a:pPr>
            <a:r>
              <a:rPr lang="en-GB" sz="4800" b="1" dirty="0"/>
              <a:t>That your joy might be full (2x)</a:t>
            </a:r>
          </a:p>
          <a:p>
            <a:pPr marL="0" indent="0">
              <a:buNone/>
            </a:pPr>
            <a:r>
              <a:rPr lang="en-GB" sz="4800" b="1" dirty="0"/>
              <a:t>This is my commandment that ye love </a:t>
            </a:r>
            <a:r>
              <a:rPr lang="en-GB" sz="4800" b="1" dirty="0" smtClean="0"/>
              <a:t>one another</a:t>
            </a:r>
            <a:r>
              <a:rPr lang="en-GB" sz="4800" b="1" dirty="0"/>
              <a:t>,</a:t>
            </a:r>
          </a:p>
          <a:p>
            <a:pPr marL="0" indent="0">
              <a:buNone/>
            </a:pPr>
            <a:r>
              <a:rPr lang="en-GB" sz="4800" b="1" dirty="0"/>
              <a:t>That your joy might be full. (2x)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45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608  THIS IS MY COMMANDMENT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608 THIS IS MY COMMANDMENT</dc:title>
  <dc:creator>JUDE-MAJASAN</dc:creator>
  <cp:lastModifiedBy>JUDE-MAJASAN</cp:lastModifiedBy>
  <cp:revision>2</cp:revision>
  <dcterms:created xsi:type="dcterms:W3CDTF">2011-11-19T04:11:07Z</dcterms:created>
  <dcterms:modified xsi:type="dcterms:W3CDTF">2011-11-19T04:16:51Z</dcterms:modified>
</cp:coreProperties>
</file>