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0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7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7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1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3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0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4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1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0500-7C88-4ECB-B8A0-4AD7FF3D94DE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1C7D-E745-4D93-BD44-FD2F1F0F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29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609 </a:t>
            </a:r>
            <a:br>
              <a:rPr lang="en-GB" b="1" dirty="0" smtClean="0"/>
            </a:br>
            <a:r>
              <a:rPr lang="en-GB" b="1" dirty="0" smtClean="0"/>
              <a:t>LET THE WORD LIVE IN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Let the Word live in me, dear Lord,</a:t>
            </a:r>
          </a:p>
          <a:p>
            <a:pPr marL="0" indent="0">
              <a:buNone/>
            </a:pPr>
            <a:r>
              <a:rPr lang="en-GB" sz="4400" b="1" dirty="0"/>
              <a:t>Show me myself within Thy Word,</a:t>
            </a:r>
          </a:p>
          <a:p>
            <a:pPr marL="0" indent="0">
              <a:buNone/>
            </a:pPr>
            <a:r>
              <a:rPr lang="en-GB" sz="4400" b="1" dirty="0"/>
              <a:t>Show me myself, and show me my Saviour,</a:t>
            </a:r>
          </a:p>
          <a:p>
            <a:pPr marL="0" indent="0">
              <a:buNone/>
            </a:pPr>
            <a:r>
              <a:rPr lang="en-GB" sz="4400" b="1" dirty="0"/>
              <a:t>And let the Word live, and let the Word live,</a:t>
            </a:r>
          </a:p>
          <a:p>
            <a:pPr marL="0" indent="0">
              <a:buNone/>
            </a:pPr>
            <a:r>
              <a:rPr lang="en-GB" sz="4400" b="1" dirty="0"/>
              <a:t>And let the Word live in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87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609  LET THE WORD LIVE IN 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609 LET THE WORD LIVE IN ME</dc:title>
  <dc:creator>JUDE-MAJASAN</dc:creator>
  <cp:lastModifiedBy>JUDE-MAJASAN</cp:lastModifiedBy>
  <cp:revision>2</cp:revision>
  <dcterms:created xsi:type="dcterms:W3CDTF">2011-11-19T04:20:11Z</dcterms:created>
  <dcterms:modified xsi:type="dcterms:W3CDTF">2011-11-19T04:23:28Z</dcterms:modified>
</cp:coreProperties>
</file>