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3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8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8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8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35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2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8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9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F21B-7AE2-4A53-A364-B39ED0A5660B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868E-3ED9-4A3D-B7FF-4B4D2F3D7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989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609 </a:t>
            </a:r>
            <a:br>
              <a:rPr lang="en-GB" b="1" dirty="0" smtClean="0"/>
            </a:br>
            <a:r>
              <a:rPr lang="en-GB" b="1" dirty="0" smtClean="0"/>
              <a:t>WORTHY, YOU ARE WORTHY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Worthy, you are worthy,</a:t>
            </a:r>
          </a:p>
          <a:p>
            <a:pPr marL="0" indent="0">
              <a:buNone/>
            </a:pPr>
            <a:r>
              <a:rPr lang="en-GB" sz="4400" b="1" dirty="0" smtClean="0"/>
              <a:t>King of Kings, Lord of Lords,</a:t>
            </a:r>
          </a:p>
          <a:p>
            <a:pPr marL="0" indent="0">
              <a:buNone/>
            </a:pPr>
            <a:r>
              <a:rPr lang="en-GB" sz="4400" b="1" dirty="0" smtClean="0"/>
              <a:t>You are worthy,</a:t>
            </a:r>
          </a:p>
          <a:p>
            <a:pPr marL="0" indent="0">
              <a:buNone/>
            </a:pPr>
            <a:r>
              <a:rPr lang="en-GB" sz="4400" b="1" dirty="0" smtClean="0"/>
              <a:t>Worthy, you are worthy,</a:t>
            </a:r>
          </a:p>
          <a:p>
            <a:pPr marL="0" indent="0">
              <a:buNone/>
            </a:pPr>
            <a:r>
              <a:rPr lang="en-GB" sz="4400" b="1" dirty="0" smtClean="0"/>
              <a:t>King of Kings, Lord of Lords,</a:t>
            </a:r>
          </a:p>
          <a:p>
            <a:pPr marL="0" indent="0">
              <a:buNone/>
            </a:pPr>
            <a:r>
              <a:rPr lang="en-GB" sz="4400" b="1" dirty="0" smtClean="0"/>
              <a:t>I worship you.</a:t>
            </a:r>
            <a:endParaRPr lang="en-GB" sz="4400" b="1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49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609  WORTHY, YOU ARE WORTHY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609 WORTHY, YOU ARE WORTHY</dc:title>
  <dc:creator>JUDE-MAJASAN</dc:creator>
  <cp:lastModifiedBy>JUDE-MAJASAN</cp:lastModifiedBy>
  <cp:revision>2</cp:revision>
  <dcterms:created xsi:type="dcterms:W3CDTF">2011-11-19T04:17:01Z</dcterms:created>
  <dcterms:modified xsi:type="dcterms:W3CDTF">2011-11-19T04:20:01Z</dcterms:modified>
</cp:coreProperties>
</file>