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1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504885"/>
            <a:ext cx="8686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61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I SHALL NOT BE MOVED</a:t>
            </a:r>
          </a:p>
          <a:p>
            <a:r>
              <a:rPr lang="en-US" sz="3600" b="1" dirty="0" smtClean="0"/>
              <a:t>Jesus is my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, I shall not be moved;</a:t>
            </a:r>
          </a:p>
          <a:p>
            <a:r>
              <a:rPr lang="en-US" sz="3600" b="1" dirty="0" smtClean="0"/>
              <a:t>In His love and favor, I shall not be moved;</a:t>
            </a:r>
          </a:p>
          <a:p>
            <a:r>
              <a:rPr lang="en-US" sz="3600" b="1" dirty="0" smtClean="0"/>
              <a:t>Just like a tree that’s planted by the waters,</a:t>
            </a:r>
          </a:p>
          <a:p>
            <a:r>
              <a:rPr lang="en-US" sz="3600" b="1" dirty="0" smtClean="0"/>
              <a:t>I shall not be moved.</a:t>
            </a:r>
          </a:p>
          <a:p>
            <a:endParaRPr lang="en-US" sz="3600" b="1" dirty="0" smtClean="0"/>
          </a:p>
          <a:p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176278"/>
            <a:ext cx="8686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I shall not be, I shall not be moved,</a:t>
            </a:r>
          </a:p>
          <a:p>
            <a:r>
              <a:rPr lang="en-US" sz="3600" b="1" dirty="0" smtClean="0"/>
              <a:t>I shall not be, I shall not be moved;</a:t>
            </a:r>
          </a:p>
          <a:p>
            <a:r>
              <a:rPr lang="en-US" sz="3600" b="1" dirty="0" smtClean="0"/>
              <a:t>Just like a tree that’s planted by the waters,</a:t>
            </a:r>
          </a:p>
          <a:p>
            <a:r>
              <a:rPr lang="en-US" sz="3600" b="1" dirty="0" smtClean="0"/>
              <a:t>I shall not be moved.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176278"/>
            <a:ext cx="8686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In my Christ abiding, I shall not be moved;</a:t>
            </a:r>
          </a:p>
          <a:p>
            <a:r>
              <a:rPr lang="en-US" sz="3600" b="1" dirty="0" smtClean="0"/>
              <a:t>In His love I’m hiding, I shall not be moved;</a:t>
            </a:r>
          </a:p>
          <a:p>
            <a:r>
              <a:rPr lang="en-US" sz="3600" b="1" dirty="0" smtClean="0"/>
              <a:t>Just like a tree that’s planted by the waters,</a:t>
            </a:r>
          </a:p>
          <a:p>
            <a:r>
              <a:rPr lang="en-US" sz="3600" b="1" dirty="0" smtClean="0"/>
              <a:t>I shall not be moved.</a:t>
            </a:r>
          </a:p>
          <a:p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176278"/>
            <a:ext cx="868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On His word I’m feeding, I shall not be moved;</a:t>
            </a:r>
          </a:p>
          <a:p>
            <a:r>
              <a:rPr lang="en-US" sz="3600" b="1" dirty="0" smtClean="0"/>
              <a:t>He’s the one that’s leading, I shall not be moved,</a:t>
            </a:r>
          </a:p>
          <a:p>
            <a:r>
              <a:rPr lang="en-US" sz="3600" b="1" dirty="0" smtClean="0"/>
              <a:t>Just like a tree that’s planted by the waters,</a:t>
            </a:r>
          </a:p>
          <a:p>
            <a:r>
              <a:rPr lang="en-US" sz="3600" b="1" dirty="0" smtClean="0"/>
              <a:t>I shall not be moved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176278"/>
            <a:ext cx="8686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Glory hallelujah, I shall not be moved;</a:t>
            </a:r>
          </a:p>
          <a:p>
            <a:r>
              <a:rPr lang="en-US" sz="3600" b="1" dirty="0" smtClean="0"/>
              <a:t>Anchored in Jehovah, I shall not be moved;</a:t>
            </a:r>
          </a:p>
          <a:p>
            <a:r>
              <a:rPr lang="en-US" sz="3600" b="1" dirty="0" smtClean="0"/>
              <a:t>Just like a tree that’s planted by the waters,</a:t>
            </a:r>
          </a:p>
          <a:p>
            <a:r>
              <a:rPr lang="en-US" sz="3600" b="1" dirty="0" smtClean="0"/>
              <a:t>I shall not be moved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176278"/>
            <a:ext cx="868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Though all hell assail me, I shall not be moved;</a:t>
            </a:r>
          </a:p>
          <a:p>
            <a:r>
              <a:rPr lang="en-US" sz="3600" b="1" dirty="0" smtClean="0"/>
              <a:t>Jesus will not fail me, I shall not be moved;</a:t>
            </a:r>
          </a:p>
          <a:p>
            <a:r>
              <a:rPr lang="en-US" sz="3600" b="1" dirty="0" smtClean="0"/>
              <a:t>Just like a tree that’s planted by the waters,</a:t>
            </a:r>
          </a:p>
          <a:p>
            <a:r>
              <a:rPr lang="en-US" sz="3600" b="1" dirty="0" smtClean="0"/>
              <a:t>I shall not be moved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176278"/>
            <a:ext cx="868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Though the tempest rages, I shall not be moved;</a:t>
            </a:r>
          </a:p>
          <a:p>
            <a:r>
              <a:rPr lang="en-US" sz="3600" b="1" dirty="0" smtClean="0"/>
              <a:t>On the Rock of ages, I shall not be moved;</a:t>
            </a:r>
          </a:p>
          <a:p>
            <a:r>
              <a:rPr lang="en-US" sz="3600" b="1" dirty="0" smtClean="0"/>
              <a:t>Just like a tree that’s planted by the waters,</a:t>
            </a:r>
          </a:p>
          <a:p>
            <a:r>
              <a:rPr lang="en-US" sz="3600" b="1" dirty="0" smtClean="0"/>
              <a:t>I shall not be moved.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2297</TotalTime>
  <Words>279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Verve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64</cp:revision>
  <dcterms:created xsi:type="dcterms:W3CDTF">2010-08-26T04:29:37Z</dcterms:created>
  <dcterms:modified xsi:type="dcterms:W3CDTF">2010-08-27T20:16:09Z</dcterms:modified>
</cp:coreProperties>
</file>