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AAF-34DA-4B1F-ABC9-8E547DE42878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C93A-08BC-4A2B-938E-5BC6A04F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5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AAF-34DA-4B1F-ABC9-8E547DE42878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C93A-08BC-4A2B-938E-5BC6A04F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7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AAF-34DA-4B1F-ABC9-8E547DE42878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C93A-08BC-4A2B-938E-5BC6A04F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04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AAF-34DA-4B1F-ABC9-8E547DE42878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C93A-08BC-4A2B-938E-5BC6A04F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0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AAF-34DA-4B1F-ABC9-8E547DE42878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C93A-08BC-4A2B-938E-5BC6A04F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6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AAF-34DA-4B1F-ABC9-8E547DE42878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C93A-08BC-4A2B-938E-5BC6A04F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AAF-34DA-4B1F-ABC9-8E547DE42878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C93A-08BC-4A2B-938E-5BC6A04F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1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AAF-34DA-4B1F-ABC9-8E547DE42878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C93A-08BC-4A2B-938E-5BC6A04F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AAF-34DA-4B1F-ABC9-8E547DE42878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C93A-08BC-4A2B-938E-5BC6A04F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07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AAF-34DA-4B1F-ABC9-8E547DE42878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C93A-08BC-4A2B-938E-5BC6A04F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21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AAF-34DA-4B1F-ABC9-8E547DE42878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C93A-08BC-4A2B-938E-5BC6A04F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93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9AAF-34DA-4B1F-ABC9-8E547DE42878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C93A-08BC-4A2B-938E-5BC6A04F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115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610</a:t>
            </a:r>
            <a:br>
              <a:rPr lang="en-GB" b="1" dirty="0" smtClean="0"/>
            </a:br>
            <a:r>
              <a:rPr lang="en-GB" b="1" dirty="0" smtClean="0"/>
              <a:t> FAIREST LORD JESUS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Fairest Lord Jesus, Ruler of all nature,</a:t>
            </a:r>
          </a:p>
          <a:p>
            <a:pPr marL="0" indent="0">
              <a:buNone/>
            </a:pPr>
            <a:r>
              <a:rPr lang="en-GB" sz="4400" b="1" dirty="0"/>
              <a:t>O thou of God and man the Son</a:t>
            </a:r>
          </a:p>
          <a:p>
            <a:pPr marL="0" indent="0">
              <a:buNone/>
            </a:pPr>
            <a:r>
              <a:rPr lang="en-GB" sz="4400" b="1" dirty="0"/>
              <a:t>Thee will I cherish Thee will I honour</a:t>
            </a:r>
          </a:p>
          <a:p>
            <a:pPr marL="0" indent="0">
              <a:buNone/>
            </a:pPr>
            <a:r>
              <a:rPr lang="en-GB" sz="4400" b="1" dirty="0"/>
              <a:t>Thou, my soul’s glory, joy and crown.</a:t>
            </a:r>
          </a:p>
          <a:p>
            <a:endParaRPr lang="en-GB" sz="44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0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24744"/>
            <a:ext cx="8229600" cy="554355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Fair are the meadows,</a:t>
            </a:r>
          </a:p>
          <a:p>
            <a:pPr marL="0" indent="0">
              <a:buNone/>
            </a:pPr>
            <a:r>
              <a:rPr lang="en-GB" sz="4400" b="1" dirty="0"/>
              <a:t>Fairer still the woodlands,</a:t>
            </a:r>
          </a:p>
          <a:p>
            <a:pPr marL="0" indent="0">
              <a:buNone/>
            </a:pPr>
            <a:r>
              <a:rPr lang="en-GB" sz="4400" b="1" dirty="0"/>
              <a:t>Robed in the blooming garb of spring,</a:t>
            </a:r>
          </a:p>
          <a:p>
            <a:pPr marL="0" indent="0">
              <a:buNone/>
            </a:pPr>
            <a:r>
              <a:rPr lang="en-GB" sz="4400" b="1" dirty="0"/>
              <a:t>Jesus is fairer Jesus is purer</a:t>
            </a:r>
          </a:p>
          <a:p>
            <a:pPr marL="0" indent="0">
              <a:buNone/>
            </a:pPr>
            <a:r>
              <a:rPr lang="en-GB" sz="4400" b="1" dirty="0"/>
              <a:t>Who makes the woeful heart to sing.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32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229600" cy="532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Fair is the sunshine</a:t>
            </a:r>
          </a:p>
          <a:p>
            <a:pPr marL="0" indent="0">
              <a:buNone/>
            </a:pPr>
            <a:r>
              <a:rPr lang="en-GB" sz="4400" b="1" dirty="0"/>
              <a:t>Fairer still the moonlight</a:t>
            </a:r>
          </a:p>
          <a:p>
            <a:pPr marL="0" indent="0">
              <a:buNone/>
            </a:pPr>
            <a:r>
              <a:rPr lang="en-GB" sz="4400" b="1" dirty="0"/>
              <a:t>And all the twinkling, starry host</a:t>
            </a:r>
          </a:p>
          <a:p>
            <a:pPr marL="0" indent="0">
              <a:buNone/>
            </a:pPr>
            <a:r>
              <a:rPr lang="en-GB" sz="4400" b="1" dirty="0"/>
              <a:t>Jesus shines brighter, Jesus shines purer</a:t>
            </a:r>
          </a:p>
          <a:p>
            <a:pPr marL="0" indent="0">
              <a:buNone/>
            </a:pPr>
            <a:r>
              <a:rPr lang="en-GB" sz="4400" b="1" dirty="0"/>
              <a:t>Than all the angels </a:t>
            </a:r>
            <a:r>
              <a:rPr lang="en-GB" sz="4400" b="1" dirty="0" err="1"/>
              <a:t>heav’n</a:t>
            </a:r>
            <a:r>
              <a:rPr lang="en-GB" sz="4400" b="1" dirty="0"/>
              <a:t> boast.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74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24744"/>
            <a:ext cx="8229600" cy="5399087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Beautiful Saviour Lord of all nations</a:t>
            </a:r>
          </a:p>
          <a:p>
            <a:pPr marL="0" indent="0">
              <a:buNone/>
            </a:pPr>
            <a:r>
              <a:rPr lang="en-GB" sz="4400" b="1" dirty="0"/>
              <a:t>Son of God and Son of Man</a:t>
            </a:r>
          </a:p>
          <a:p>
            <a:pPr marL="0" indent="0">
              <a:buNone/>
            </a:pPr>
            <a:r>
              <a:rPr lang="en-GB" sz="4400" b="1" dirty="0"/>
              <a:t>Glory and honour Praise and adoration</a:t>
            </a:r>
          </a:p>
          <a:p>
            <a:pPr marL="0" indent="0">
              <a:buNone/>
            </a:pPr>
            <a:r>
              <a:rPr lang="en-GB" sz="4400" b="1" dirty="0"/>
              <a:t>Now and forever be </a:t>
            </a:r>
            <a:r>
              <a:rPr lang="en-GB" sz="4400" b="1" dirty="0" err="1"/>
              <a:t>Thine</a:t>
            </a:r>
            <a:r>
              <a:rPr lang="en-GB" sz="4400" b="1" dirty="0"/>
              <a:t>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06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122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610  FAIREST LORD JESUS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610 FAIREST LORD JESUS</dc:title>
  <dc:creator>JUDE-MAJASAN</dc:creator>
  <cp:lastModifiedBy>JUDE-MAJASAN</cp:lastModifiedBy>
  <cp:revision>2</cp:revision>
  <dcterms:created xsi:type="dcterms:W3CDTF">2011-11-19T04:23:41Z</dcterms:created>
  <dcterms:modified xsi:type="dcterms:W3CDTF">2011-11-19T04:30:03Z</dcterms:modified>
</cp:coreProperties>
</file>