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D103-3035-4E05-AD1A-7A4C774A71FC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0C74-EE83-4CB2-B578-9413B7F745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024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D103-3035-4E05-AD1A-7A4C774A71FC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0C74-EE83-4CB2-B578-9413B7F745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D103-3035-4E05-AD1A-7A4C774A71FC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0C74-EE83-4CB2-B578-9413B7F745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87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D103-3035-4E05-AD1A-7A4C774A71FC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0C74-EE83-4CB2-B578-9413B7F745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60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D103-3035-4E05-AD1A-7A4C774A71FC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0C74-EE83-4CB2-B578-9413B7F745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228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D103-3035-4E05-AD1A-7A4C774A71FC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0C74-EE83-4CB2-B578-9413B7F745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340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D103-3035-4E05-AD1A-7A4C774A71FC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0C74-EE83-4CB2-B578-9413B7F745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327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D103-3035-4E05-AD1A-7A4C774A71FC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0C74-EE83-4CB2-B578-9413B7F745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04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D103-3035-4E05-AD1A-7A4C774A71FC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0C74-EE83-4CB2-B578-9413B7F745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990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D103-3035-4E05-AD1A-7A4C774A71FC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0C74-EE83-4CB2-B578-9413B7F745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06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D103-3035-4E05-AD1A-7A4C774A71FC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0C74-EE83-4CB2-B578-9413B7F745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261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2D103-3035-4E05-AD1A-7A4C774A71FC}" type="datetimeFigureOut">
              <a:rPr lang="en-GB" smtClean="0"/>
              <a:t>18/11/2011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60C74-EE83-4CB2-B578-9413B7F745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3162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200" b="1" dirty="0" smtClean="0"/>
              <a:t>611</a:t>
            </a:r>
            <a:br>
              <a:rPr lang="en-GB" sz="4200" b="1" dirty="0" smtClean="0"/>
            </a:br>
            <a:r>
              <a:rPr lang="en-GB" sz="4200" b="1" dirty="0" smtClean="0"/>
              <a:t> GREAT IS THE LORD AND GREATLY…</a:t>
            </a:r>
            <a:endParaRPr lang="en-GB" sz="42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12776"/>
            <a:ext cx="8507288" cy="53285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3700" b="1" dirty="0"/>
              <a:t>Great is the Lord and greatly to be praised,</a:t>
            </a:r>
          </a:p>
          <a:p>
            <a:pPr marL="0" indent="0">
              <a:buNone/>
            </a:pPr>
            <a:r>
              <a:rPr lang="en-GB" sz="3700" b="1" dirty="0"/>
              <a:t>In the city of our God,</a:t>
            </a:r>
          </a:p>
          <a:p>
            <a:pPr marL="0" indent="0">
              <a:buNone/>
            </a:pPr>
            <a:r>
              <a:rPr lang="en-GB" sz="3700" b="1" dirty="0"/>
              <a:t>In the mountain of His holiness.</a:t>
            </a:r>
          </a:p>
          <a:p>
            <a:pPr marL="0" indent="0">
              <a:buNone/>
            </a:pPr>
            <a:r>
              <a:rPr lang="en-GB" sz="3700" b="1" dirty="0"/>
              <a:t>Beautiful for situation,</a:t>
            </a:r>
          </a:p>
          <a:p>
            <a:pPr marL="0" indent="0">
              <a:buNone/>
            </a:pPr>
            <a:r>
              <a:rPr lang="en-GB" sz="3700" b="1" dirty="0"/>
              <a:t>The joy of the whole earth,</a:t>
            </a:r>
          </a:p>
          <a:p>
            <a:pPr marL="0" indent="0">
              <a:buNone/>
            </a:pPr>
            <a:r>
              <a:rPr lang="en-GB" sz="3700" b="1" dirty="0"/>
              <a:t>Is mount Zion on the sides of the north,</a:t>
            </a:r>
          </a:p>
          <a:p>
            <a:pPr marL="0" indent="0">
              <a:buNone/>
            </a:pPr>
            <a:r>
              <a:rPr lang="en-GB" sz="3700" b="1" dirty="0"/>
              <a:t>The city of the great King,</a:t>
            </a:r>
          </a:p>
          <a:p>
            <a:pPr marL="0" indent="0">
              <a:buNone/>
            </a:pPr>
            <a:r>
              <a:rPr lang="en-GB" sz="3700" b="1" dirty="0"/>
              <a:t>Is mount Zion on the sides of the north</a:t>
            </a:r>
          </a:p>
          <a:p>
            <a:pPr marL="0" indent="0">
              <a:buNone/>
            </a:pPr>
            <a:r>
              <a:rPr lang="en-GB" sz="3700" b="1" dirty="0"/>
              <a:t>The city of the great King!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2136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69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611  GREAT IS THE LORD AND GREATLY…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611 GREAT IS THE LORD AND GREATLY…</dc:title>
  <dc:creator>JUDE-MAJASAN</dc:creator>
  <cp:lastModifiedBy>JUDE-MAJASAN</cp:lastModifiedBy>
  <cp:revision>2</cp:revision>
  <dcterms:created xsi:type="dcterms:W3CDTF">2011-11-19T04:30:24Z</dcterms:created>
  <dcterms:modified xsi:type="dcterms:W3CDTF">2011-11-19T04:34:35Z</dcterms:modified>
</cp:coreProperties>
</file>