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2C96-7399-4F0F-8944-A5433AFB8423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B9D-55EF-414D-82C4-109E6CED9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58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2C96-7399-4F0F-8944-A5433AFB8423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B9D-55EF-414D-82C4-109E6CED9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2C96-7399-4F0F-8944-A5433AFB8423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B9D-55EF-414D-82C4-109E6CED9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26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2C96-7399-4F0F-8944-A5433AFB8423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B9D-55EF-414D-82C4-109E6CED9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95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2C96-7399-4F0F-8944-A5433AFB8423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B9D-55EF-414D-82C4-109E6CED9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24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2C96-7399-4F0F-8944-A5433AFB8423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B9D-55EF-414D-82C4-109E6CED9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02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2C96-7399-4F0F-8944-A5433AFB8423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B9D-55EF-414D-82C4-109E6CED9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6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2C96-7399-4F0F-8944-A5433AFB8423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B9D-55EF-414D-82C4-109E6CED9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45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2C96-7399-4F0F-8944-A5433AFB8423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B9D-55EF-414D-82C4-109E6CED9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2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2C96-7399-4F0F-8944-A5433AFB8423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B9D-55EF-414D-82C4-109E6CED9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6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2C96-7399-4F0F-8944-A5433AFB8423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6B9D-55EF-414D-82C4-109E6CED9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63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C96-7399-4F0F-8944-A5433AFB8423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6B9D-55EF-414D-82C4-109E6CED9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481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612</a:t>
            </a:r>
            <a:br>
              <a:rPr lang="en-GB" b="1" dirty="0" smtClean="0"/>
            </a:br>
            <a:r>
              <a:rPr lang="en-GB" b="1" dirty="0" smtClean="0"/>
              <a:t> SOMETHING MORE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Something more than my yesterdays</a:t>
            </a:r>
          </a:p>
          <a:p>
            <a:pPr marL="0" indent="0">
              <a:buNone/>
            </a:pPr>
            <a:r>
              <a:rPr lang="en-GB" sz="4400" b="1" dirty="0"/>
              <a:t>More than I had before</a:t>
            </a:r>
          </a:p>
          <a:p>
            <a:pPr marL="0" indent="0">
              <a:buNone/>
            </a:pPr>
            <a:r>
              <a:rPr lang="en-GB" sz="4400" b="1" dirty="0"/>
              <a:t>Something more than wealth or fame</a:t>
            </a:r>
          </a:p>
          <a:p>
            <a:pPr marL="0" indent="0">
              <a:buNone/>
            </a:pPr>
            <a:r>
              <a:rPr lang="en-GB" sz="4400" b="1" dirty="0"/>
              <a:t>He gave me something worth living for.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93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612  SOMETHING MORE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612 SOMETHING MORE</dc:title>
  <dc:creator>JUDE-MAJASAN</dc:creator>
  <cp:lastModifiedBy>JUDE-MAJASAN</cp:lastModifiedBy>
  <cp:revision>2</cp:revision>
  <dcterms:created xsi:type="dcterms:W3CDTF">2011-11-19T04:34:45Z</dcterms:created>
  <dcterms:modified xsi:type="dcterms:W3CDTF">2011-11-19T04:36:51Z</dcterms:modified>
</cp:coreProperties>
</file>