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225B-638F-44BA-AED4-FD618E13D9DE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1A38-7304-4D31-BAF8-41428B058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39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225B-638F-44BA-AED4-FD618E13D9DE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1A38-7304-4D31-BAF8-41428B058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78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225B-638F-44BA-AED4-FD618E13D9DE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1A38-7304-4D31-BAF8-41428B058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08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225B-638F-44BA-AED4-FD618E13D9DE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1A38-7304-4D31-BAF8-41428B058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3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225B-638F-44BA-AED4-FD618E13D9DE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1A38-7304-4D31-BAF8-41428B058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54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225B-638F-44BA-AED4-FD618E13D9DE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1A38-7304-4D31-BAF8-41428B058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12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225B-638F-44BA-AED4-FD618E13D9DE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1A38-7304-4D31-BAF8-41428B058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45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225B-638F-44BA-AED4-FD618E13D9DE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1A38-7304-4D31-BAF8-41428B058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3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225B-638F-44BA-AED4-FD618E13D9DE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1A38-7304-4D31-BAF8-41428B058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90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225B-638F-44BA-AED4-FD618E13D9DE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1A38-7304-4D31-BAF8-41428B058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86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225B-638F-44BA-AED4-FD618E13D9DE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1A38-7304-4D31-BAF8-41428B058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78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6225B-638F-44BA-AED4-FD618E13D9DE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91A38-7304-4D31-BAF8-41428B058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129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613 </a:t>
            </a:r>
            <a:br>
              <a:rPr lang="en-GB" b="1" dirty="0" smtClean="0"/>
            </a:br>
            <a:r>
              <a:rPr lang="en-GB" b="1" dirty="0" smtClean="0"/>
              <a:t>LIFT JESUS HIGHER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Lift </a:t>
            </a:r>
            <a:r>
              <a:rPr lang="en-GB" sz="4400" b="1" dirty="0" smtClean="0"/>
              <a:t>Jesus </a:t>
            </a:r>
            <a:r>
              <a:rPr lang="en-GB" sz="4400" b="1" dirty="0"/>
              <a:t>higher, lift Jesus Higher</a:t>
            </a:r>
          </a:p>
          <a:p>
            <a:pPr marL="0" indent="0">
              <a:buNone/>
            </a:pPr>
            <a:r>
              <a:rPr lang="en-GB" sz="4400" b="1" dirty="0"/>
              <a:t>Lift Him up for </a:t>
            </a:r>
            <a:r>
              <a:rPr lang="en-GB" sz="4400" b="1" dirty="0" smtClean="0"/>
              <a:t>the </a:t>
            </a:r>
            <a:r>
              <a:rPr lang="en-GB" sz="4400" b="1" dirty="0"/>
              <a:t>world to see,</a:t>
            </a:r>
          </a:p>
          <a:p>
            <a:pPr marL="0" indent="0">
              <a:buNone/>
            </a:pPr>
            <a:r>
              <a:rPr lang="en-GB" sz="4400" b="1" dirty="0" smtClean="0"/>
              <a:t>And (He said) </a:t>
            </a:r>
            <a:r>
              <a:rPr lang="en-GB" sz="4400" b="1" dirty="0"/>
              <a:t>if I be lifted up from </a:t>
            </a:r>
            <a:r>
              <a:rPr lang="en-GB" sz="4400" b="1" dirty="0" smtClean="0"/>
              <a:t>the </a:t>
            </a:r>
            <a:r>
              <a:rPr lang="en-GB" sz="4400" b="1" dirty="0"/>
              <a:t>earth,</a:t>
            </a:r>
          </a:p>
          <a:p>
            <a:pPr marL="0" indent="0">
              <a:buNone/>
            </a:pPr>
            <a:r>
              <a:rPr lang="en-GB" sz="4400" b="1" dirty="0"/>
              <a:t>I will draw all men unto me.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3264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613  LIFT JESUS HIGHER 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613 LIFT JESUS HIGHER </dc:title>
  <dc:creator>JUDE-MAJASAN</dc:creator>
  <cp:lastModifiedBy>JUDE-MAJASAN</cp:lastModifiedBy>
  <cp:revision>2</cp:revision>
  <dcterms:created xsi:type="dcterms:W3CDTF">2011-11-19T04:37:07Z</dcterms:created>
  <dcterms:modified xsi:type="dcterms:W3CDTF">2011-11-19T04:40:47Z</dcterms:modified>
</cp:coreProperties>
</file>