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3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5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9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2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864E-D7DD-4A13-BA6A-E7CD90B9B4F5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26FB-44EA-4BEE-9BF7-90C6A47C0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207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614 </a:t>
            </a:r>
            <a:br>
              <a:rPr lang="en-GB" b="1" dirty="0" smtClean="0"/>
            </a:br>
            <a:r>
              <a:rPr lang="en-GB" b="1" dirty="0" smtClean="0"/>
              <a:t>THANK YOU LORD FOR SAVING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Thank you, thank you Lord for saving me;</a:t>
            </a:r>
          </a:p>
          <a:p>
            <a:pPr marL="0" indent="0">
              <a:buNone/>
            </a:pPr>
            <a:r>
              <a:rPr lang="en-GB" sz="4000" b="1" dirty="0"/>
              <a:t>Thank you, thank you Lord for setting me free.</a:t>
            </a:r>
          </a:p>
          <a:p>
            <a:pPr marL="0" indent="0">
              <a:buNone/>
            </a:pPr>
            <a:r>
              <a:rPr lang="en-GB" sz="4000" b="1" dirty="0"/>
              <a:t>Once I was lost, but now I am found,</a:t>
            </a:r>
          </a:p>
          <a:p>
            <a:pPr marL="0" indent="0">
              <a:buNone/>
            </a:pPr>
            <a:r>
              <a:rPr lang="en-GB" sz="4000" b="1" dirty="0"/>
              <a:t>Now my soul is heaven bound.</a:t>
            </a:r>
          </a:p>
          <a:p>
            <a:pPr marL="0" indent="0">
              <a:buNone/>
            </a:pPr>
            <a:r>
              <a:rPr lang="en-GB" sz="4000" b="1" dirty="0"/>
              <a:t>Thank you, thank you Lord for saving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614  THANK YOU LORD FOR SAVING 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 THANK YOU LORD FOR SAVING ME</dc:title>
  <dc:creator>JUDE-MAJASAN</dc:creator>
  <cp:lastModifiedBy>JUDE-MAJASAN</cp:lastModifiedBy>
  <cp:revision>3</cp:revision>
  <dcterms:created xsi:type="dcterms:W3CDTF">2011-11-19T04:40:53Z</dcterms:created>
  <dcterms:modified xsi:type="dcterms:W3CDTF">2011-11-19T14:51:23Z</dcterms:modified>
</cp:coreProperties>
</file>