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6584-C7B8-4B67-A860-3CE7F8D0FB3F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EF13-B34F-4B38-958D-5F56EC2C6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18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6584-C7B8-4B67-A860-3CE7F8D0FB3F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EF13-B34F-4B38-958D-5F56EC2C6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55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6584-C7B8-4B67-A860-3CE7F8D0FB3F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EF13-B34F-4B38-958D-5F56EC2C6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35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6584-C7B8-4B67-A860-3CE7F8D0FB3F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EF13-B34F-4B38-958D-5F56EC2C6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52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6584-C7B8-4B67-A860-3CE7F8D0FB3F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EF13-B34F-4B38-958D-5F56EC2C6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01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6584-C7B8-4B67-A860-3CE7F8D0FB3F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EF13-B34F-4B38-958D-5F56EC2C6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30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6584-C7B8-4B67-A860-3CE7F8D0FB3F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EF13-B34F-4B38-958D-5F56EC2C6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64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6584-C7B8-4B67-A860-3CE7F8D0FB3F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EF13-B34F-4B38-958D-5F56EC2C6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50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6584-C7B8-4B67-A860-3CE7F8D0FB3F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EF13-B34F-4B38-958D-5F56EC2C6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83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6584-C7B8-4B67-A860-3CE7F8D0FB3F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EF13-B34F-4B38-958D-5F56EC2C6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03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6584-C7B8-4B67-A860-3CE7F8D0FB3F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EF13-B34F-4B38-958D-5F56EC2C6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97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A6584-C7B8-4B67-A860-3CE7F8D0FB3F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2EF13-B34F-4B38-958D-5F56EC2C6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580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615 </a:t>
            </a:r>
            <a:br>
              <a:rPr lang="en-GB" b="1" dirty="0" smtClean="0"/>
            </a:br>
            <a:r>
              <a:rPr lang="en-GB" b="1" dirty="0" smtClean="0"/>
              <a:t>JOY UNSPEAKABLE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400" b="1" dirty="0" smtClean="0"/>
              <a:t>It is joy unspeakable and full of glory,</a:t>
            </a:r>
          </a:p>
          <a:p>
            <a:pPr marL="0" indent="0">
              <a:buNone/>
            </a:pPr>
            <a:r>
              <a:rPr lang="en-GB" sz="4400" b="1" dirty="0" smtClean="0"/>
              <a:t>Full of glory, full of glory</a:t>
            </a:r>
          </a:p>
          <a:p>
            <a:pPr marL="0" indent="0">
              <a:buNone/>
            </a:pPr>
            <a:r>
              <a:rPr lang="en-GB" sz="4400" b="1" dirty="0" smtClean="0"/>
              <a:t>It is joy unspeakable and full of glory</a:t>
            </a:r>
          </a:p>
          <a:p>
            <a:pPr marL="0" indent="0">
              <a:buNone/>
            </a:pPr>
            <a:r>
              <a:rPr lang="en-GB" sz="4400" b="1" dirty="0" smtClean="0"/>
              <a:t>And a heart has never yet been told.</a:t>
            </a:r>
            <a:endParaRPr lang="en-GB" sz="44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737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34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615  JOY UNSPEAKABLE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615 JOY UNSPEAKABLE</dc:title>
  <dc:creator>JUDE-MAJASAN</dc:creator>
  <cp:lastModifiedBy>JUDE-MAJASAN</cp:lastModifiedBy>
  <cp:revision>2</cp:revision>
  <dcterms:created xsi:type="dcterms:W3CDTF">2011-11-20T02:17:18Z</dcterms:created>
  <dcterms:modified xsi:type="dcterms:W3CDTF">2011-11-20T02:22:06Z</dcterms:modified>
</cp:coreProperties>
</file>