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11/14/2010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16082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became me so that I might become</a:t>
            </a:r>
          </a:p>
          <a:p>
            <a:r>
              <a:rPr lang="en-GB" sz="3600" b="1" dirty="0" smtClean="0"/>
              <a:t>Him by Grace (2x)</a:t>
            </a:r>
          </a:p>
          <a:p>
            <a:r>
              <a:rPr lang="en-GB" sz="3600" b="1" dirty="0" smtClean="0"/>
              <a:t>He took my place so that I could His love</a:t>
            </a:r>
          </a:p>
          <a:p>
            <a:r>
              <a:rPr lang="en-GB" sz="3600" b="1" dirty="0" smtClean="0"/>
              <a:t>partake in,</a:t>
            </a:r>
          </a:p>
          <a:p>
            <a:r>
              <a:rPr lang="en-GB" sz="3600" b="1" dirty="0" smtClean="0"/>
              <a:t>He became me so that I might become</a:t>
            </a:r>
          </a:p>
          <a:p>
            <a:r>
              <a:rPr lang="en-GB" sz="3600" b="1" dirty="0" smtClean="0"/>
              <a:t>Him by Grace.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BECAME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5576</TotalTime>
  <Words>43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155</cp:revision>
  <dcterms:created xsi:type="dcterms:W3CDTF">2010-08-26T04:29:37Z</dcterms:created>
  <dcterms:modified xsi:type="dcterms:W3CDTF">2010-11-14T16:56:22Z</dcterms:modified>
</cp:coreProperties>
</file>