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A1BA-CE06-46DA-B68A-5984FD30DB3D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2123-1684-4886-9173-9616B4C091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B2123-1684-4886-9173-9616B4C091C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16082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Let go and let God have His wonderful way,</a:t>
            </a:r>
          </a:p>
          <a:p>
            <a:r>
              <a:rPr lang="en-GB" sz="3600" b="1" dirty="0" smtClean="0"/>
              <a:t>Let go and let God have His way.</a:t>
            </a:r>
          </a:p>
          <a:p>
            <a:r>
              <a:rPr lang="en-GB" sz="3600" b="1" dirty="0" smtClean="0"/>
              <a:t>Your sorrow will vanish,</a:t>
            </a:r>
          </a:p>
          <a:p>
            <a:r>
              <a:rPr lang="en-GB" sz="3600" b="1" dirty="0" smtClean="0"/>
              <a:t>Your night turned to day.</a:t>
            </a:r>
          </a:p>
          <a:p>
            <a:r>
              <a:rPr lang="en-GB" sz="3600" b="1" dirty="0" smtClean="0"/>
              <a:t>Let go and let God have His way.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LET GO AND LET GOD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5579</TotalTime>
  <Words>45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156</cp:revision>
  <dcterms:created xsi:type="dcterms:W3CDTF">2010-08-26T04:29:37Z</dcterms:created>
  <dcterms:modified xsi:type="dcterms:W3CDTF">2010-11-14T07:39:17Z</dcterms:modified>
</cp:coreProperties>
</file>