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A6E4-A167-4593-AEA1-A4A22A76995A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7A56-FBF1-40F7-A9E4-608A82A77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4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A6E4-A167-4593-AEA1-A4A22A76995A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7A56-FBF1-40F7-A9E4-608A82A77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6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A6E4-A167-4593-AEA1-A4A22A76995A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7A56-FBF1-40F7-A9E4-608A82A77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56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A6E4-A167-4593-AEA1-A4A22A76995A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7A56-FBF1-40F7-A9E4-608A82A77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26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A6E4-A167-4593-AEA1-A4A22A76995A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7A56-FBF1-40F7-A9E4-608A82A77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85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A6E4-A167-4593-AEA1-A4A22A76995A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7A56-FBF1-40F7-A9E4-608A82A77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53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A6E4-A167-4593-AEA1-A4A22A76995A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7A56-FBF1-40F7-A9E4-608A82A77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36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A6E4-A167-4593-AEA1-A4A22A76995A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7A56-FBF1-40F7-A9E4-608A82A77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69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A6E4-A167-4593-AEA1-A4A22A76995A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7A56-FBF1-40F7-A9E4-608A82A77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64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A6E4-A167-4593-AEA1-A4A22A76995A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7A56-FBF1-40F7-A9E4-608A82A77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13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A6E4-A167-4593-AEA1-A4A22A76995A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7A56-FBF1-40F7-A9E4-608A82A77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88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AA6E4-A167-4593-AEA1-A4A22A76995A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C7A56-FBF1-40F7-A9E4-608A82A77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521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618  </a:t>
            </a:r>
            <a:br>
              <a:rPr lang="en-GB" b="1" dirty="0" smtClean="0"/>
            </a:br>
            <a:r>
              <a:rPr lang="en-GB" b="1" dirty="0" smtClean="0"/>
              <a:t>LET JESUS FIX IT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4400" b="1" dirty="0"/>
              <a:t>Let Jesus fix it for you, for you</a:t>
            </a:r>
          </a:p>
          <a:p>
            <a:pPr marL="0" indent="0">
              <a:buNone/>
            </a:pPr>
            <a:r>
              <a:rPr lang="en-GB" sz="4400" b="1" dirty="0"/>
              <a:t>He’ll know just what to do</a:t>
            </a:r>
          </a:p>
          <a:p>
            <a:pPr marL="0" indent="0">
              <a:buNone/>
            </a:pPr>
            <a:r>
              <a:rPr lang="en-GB" sz="4400" b="1" dirty="0"/>
              <a:t>Whenever you pray, let Him have His way</a:t>
            </a:r>
          </a:p>
          <a:p>
            <a:pPr marL="0" indent="0">
              <a:buNone/>
            </a:pPr>
            <a:r>
              <a:rPr lang="en-GB" sz="4400" b="1" dirty="0"/>
              <a:t>Let Jesus fix it for you.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556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618   LET JESUS FIX IT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618  LET JESUS FIX IT</dc:title>
  <dc:creator>JUDE-MAJASAN</dc:creator>
  <cp:lastModifiedBy>JUDE-MAJASAN</cp:lastModifiedBy>
  <cp:revision>2</cp:revision>
  <dcterms:created xsi:type="dcterms:W3CDTF">2011-11-20T02:23:30Z</dcterms:created>
  <dcterms:modified xsi:type="dcterms:W3CDTF">2011-11-20T02:25:25Z</dcterms:modified>
</cp:coreProperties>
</file>