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5C90B-68DF-4E8F-AF5F-EF1F0083D1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A454-5D52-4E18-9970-D1503ED58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8A454-5D52-4E18-9970-D1503ED583E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57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3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4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6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0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4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EB98-8FD6-4BA7-BDCE-85AF99748E79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EA1F-0F3F-4CBA-8F62-CB3A2BDB5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520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619 </a:t>
            </a:r>
            <a:br>
              <a:rPr lang="en-GB" b="1" dirty="0" smtClean="0"/>
            </a:br>
            <a:r>
              <a:rPr lang="en-GB" b="1" dirty="0" smtClean="0"/>
              <a:t>THE MESSAGE OF THE HOUR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The message of the Shout is moving</a:t>
            </a:r>
          </a:p>
          <a:p>
            <a:pPr marL="0" indent="0">
              <a:buNone/>
            </a:pPr>
            <a:r>
              <a:rPr lang="en-GB" sz="4400" b="1" dirty="0" smtClean="0"/>
              <a:t>Just like a magnet (2x)</a:t>
            </a:r>
          </a:p>
          <a:p>
            <a:pPr marL="0" indent="0">
              <a:buNone/>
            </a:pPr>
            <a:r>
              <a:rPr lang="en-GB" sz="4400" b="1" dirty="0" smtClean="0"/>
              <a:t>Oh it’s moving here, moving there</a:t>
            </a:r>
          </a:p>
          <a:p>
            <a:pPr marL="0" indent="0">
              <a:buNone/>
            </a:pPr>
            <a:r>
              <a:rPr lang="en-GB" sz="4400" b="1" dirty="0" smtClean="0"/>
              <a:t>Moving just about everywhere</a:t>
            </a:r>
          </a:p>
          <a:p>
            <a:pPr marL="0" indent="0">
              <a:buNone/>
            </a:pPr>
            <a:r>
              <a:rPr lang="en-GB" sz="4400" b="1" dirty="0" smtClean="0"/>
              <a:t>The message of the Shout is moving</a:t>
            </a:r>
          </a:p>
          <a:p>
            <a:pPr marL="0" indent="0">
              <a:buNone/>
            </a:pPr>
            <a:r>
              <a:rPr lang="en-GB" sz="4400" b="1" dirty="0" smtClean="0"/>
              <a:t>Just like a magnet.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01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619  THE MESSAGE OF THE HOUR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619 THE MESSAGE OF THE HOUR</dc:title>
  <dc:creator>JUDE-MAJASAN</dc:creator>
  <cp:lastModifiedBy>JUDE-MAJASAN</cp:lastModifiedBy>
  <cp:revision>2</cp:revision>
  <dcterms:created xsi:type="dcterms:W3CDTF">2011-11-20T02:25:44Z</dcterms:created>
  <dcterms:modified xsi:type="dcterms:W3CDTF">2011-11-20T02:30:14Z</dcterms:modified>
</cp:coreProperties>
</file>