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8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1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504885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0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0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62</a:t>
            </a:r>
            <a:endParaRPr kumimoji="0" lang="en-US" sz="40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40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YESTERDAY, TODAY, FOREVER</a:t>
            </a:r>
          </a:p>
          <a:p>
            <a:r>
              <a:rPr lang="en-US" sz="4000" b="1" dirty="0" smtClean="0"/>
              <a:t>Oh, how sweet the </a:t>
            </a:r>
            <a:r>
              <a:rPr lang="en-US" sz="4000" b="1" dirty="0" smtClean="0"/>
              <a:t>glorious message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Simple faith may claim;</a:t>
            </a:r>
          </a:p>
          <a:p>
            <a:r>
              <a:rPr lang="en-US" sz="4000" b="1" dirty="0" smtClean="0"/>
              <a:t>Yesterday, today, forever,</a:t>
            </a:r>
          </a:p>
          <a:p>
            <a:r>
              <a:rPr lang="en-US" sz="4000" b="1" dirty="0" smtClean="0"/>
              <a:t>Jesus is the same</a:t>
            </a:r>
            <a:r>
              <a:rPr lang="en-US" sz="4000" b="1" dirty="0" smtClean="0"/>
              <a:t>.</a:t>
            </a:r>
            <a:endParaRPr lang="en-US" sz="4000" b="1" dirty="0" smtClean="0"/>
          </a:p>
          <a:p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He who let the loved disciple </a:t>
            </a:r>
            <a:endParaRPr lang="en-GB" sz="4000" b="1" dirty="0" smtClean="0"/>
          </a:p>
          <a:p>
            <a:r>
              <a:rPr lang="en-GB" sz="4000" b="1" dirty="0" smtClean="0"/>
              <a:t>On </a:t>
            </a:r>
            <a:r>
              <a:rPr lang="en-GB" sz="4000" b="1" dirty="0"/>
              <a:t>His bosom rest, </a:t>
            </a:r>
            <a:endParaRPr lang="en-GB" sz="4000" b="1" dirty="0" smtClean="0"/>
          </a:p>
          <a:p>
            <a:r>
              <a:rPr lang="en-GB" sz="4000" b="1" dirty="0" smtClean="0"/>
              <a:t>Bids </a:t>
            </a:r>
            <a:r>
              <a:rPr lang="en-GB" sz="4000" b="1" dirty="0"/>
              <a:t>thee still, with love as tender, Lean upon His breast.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226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He who ‘mid the raging billows,</a:t>
            </a:r>
          </a:p>
          <a:p>
            <a:r>
              <a:rPr lang="en-US" sz="4000" b="1" dirty="0" smtClean="0"/>
              <a:t>Walked upon the sea;</a:t>
            </a:r>
          </a:p>
          <a:p>
            <a:r>
              <a:rPr lang="en-US" sz="4000" b="1" dirty="0" smtClean="0"/>
              <a:t>Still can hush our wildest tempest</a:t>
            </a:r>
          </a:p>
          <a:p>
            <a:r>
              <a:rPr lang="en-US" sz="4000" b="1" dirty="0" smtClean="0"/>
              <a:t>As on Galilee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430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He who wept and prayed in anguish, In Gethsemane,</a:t>
            </a:r>
          </a:p>
          <a:p>
            <a:r>
              <a:rPr lang="en-US" sz="4000" b="1" dirty="0" smtClean="0"/>
              <a:t>Drinks with us each cup of trembling, In our agony.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0526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76278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As of old He walked to Emmaus,</a:t>
            </a:r>
          </a:p>
          <a:p>
            <a:r>
              <a:rPr lang="en-US" sz="4000" b="1" dirty="0" smtClean="0"/>
              <a:t>With them to abide;</a:t>
            </a:r>
          </a:p>
          <a:p>
            <a:r>
              <a:rPr lang="en-US" sz="4000" b="1" dirty="0" smtClean="0"/>
              <a:t>So through all life’s way He </a:t>
            </a:r>
            <a:r>
              <a:rPr lang="en-US" sz="4000" b="1" dirty="0" err="1" smtClean="0"/>
              <a:t>walketh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Ever near our side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Soon </a:t>
            </a:r>
            <a:r>
              <a:rPr lang="en-US" sz="4000" b="1" dirty="0" smtClean="0"/>
              <a:t>again we shall behold Him,</a:t>
            </a:r>
          </a:p>
          <a:p>
            <a:r>
              <a:rPr lang="en-US" sz="4000" b="1" dirty="0" smtClean="0"/>
              <a:t>Hasten, Lord, the day!</a:t>
            </a:r>
          </a:p>
          <a:p>
            <a:r>
              <a:rPr lang="en-US" sz="4000" b="1" dirty="0" smtClean="0"/>
              <a:t>But ’twill still be “this same Jesus,”</a:t>
            </a:r>
          </a:p>
          <a:p>
            <a:r>
              <a:rPr lang="en-US" sz="4000" b="1" dirty="0" smtClean="0"/>
              <a:t>As He went away.</a:t>
            </a:r>
          </a:p>
        </p:txBody>
      </p:sp>
    </p:spTree>
    <p:extLst>
      <p:ext uri="{BB962C8B-B14F-4D97-AF65-F5344CB8AC3E}">
        <p14:creationId xmlns:p14="http://schemas.microsoft.com/office/powerpoint/2010/main" val="12094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76278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Still He loves to save the sinful,</a:t>
            </a:r>
          </a:p>
          <a:p>
            <a:r>
              <a:rPr lang="en-US" sz="4000" b="1" dirty="0"/>
              <a:t>Heal the sick and lame;</a:t>
            </a:r>
          </a:p>
          <a:p>
            <a:r>
              <a:rPr lang="en-US" sz="4000" b="1" dirty="0"/>
              <a:t>Cheer the mourner, still the tempest;</a:t>
            </a:r>
          </a:p>
          <a:p>
            <a:r>
              <a:rPr lang="en-US" sz="4000" b="1" dirty="0"/>
              <a:t>Glory to His name!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Yesterday, today, forever,</a:t>
            </a:r>
          </a:p>
          <a:p>
            <a:r>
              <a:rPr lang="en-US" sz="4000" b="1" dirty="0" smtClean="0"/>
              <a:t>Jesus is the same;</a:t>
            </a:r>
          </a:p>
          <a:p>
            <a:r>
              <a:rPr lang="en-US" sz="4000" b="1" dirty="0" smtClean="0"/>
              <a:t>All may change, but Jesus never!</a:t>
            </a:r>
          </a:p>
          <a:p>
            <a:r>
              <a:rPr lang="en-US" sz="4000" b="1" dirty="0" smtClean="0"/>
              <a:t>Glory to His name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4714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/>
              <a:t>Glory to His name,</a:t>
            </a:r>
          </a:p>
          <a:p>
            <a:r>
              <a:rPr lang="en-US" sz="4000" b="1" dirty="0"/>
              <a:t>Glory to His name;</a:t>
            </a:r>
          </a:p>
          <a:p>
            <a:r>
              <a:rPr lang="en-US" sz="4000" b="1" dirty="0"/>
              <a:t>All may change, but Jesus never!</a:t>
            </a:r>
          </a:p>
          <a:p>
            <a:r>
              <a:rPr lang="en-US" sz="4000" b="1" dirty="0"/>
              <a:t>Glory to His name.</a:t>
            </a:r>
          </a:p>
        </p:txBody>
      </p:sp>
    </p:spTree>
    <p:extLst>
      <p:ext uri="{BB962C8B-B14F-4D97-AF65-F5344CB8AC3E}">
        <p14:creationId xmlns:p14="http://schemas.microsoft.com/office/powerpoint/2010/main" val="12128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He who was the friend of sinners,</a:t>
            </a:r>
          </a:p>
          <a:p>
            <a:r>
              <a:rPr lang="en-US" sz="4000" b="1" dirty="0" smtClean="0"/>
              <a:t>Seeks thee, lost one, now;</a:t>
            </a:r>
          </a:p>
          <a:p>
            <a:r>
              <a:rPr lang="en-US" sz="4000" b="1" dirty="0" smtClean="0"/>
              <a:t>Sinner, come, and at His footstool</a:t>
            </a:r>
          </a:p>
          <a:p>
            <a:r>
              <a:rPr lang="en-US" sz="4000" b="1" dirty="0" smtClean="0"/>
              <a:t>Penitently bow</a:t>
            </a:r>
            <a:r>
              <a:rPr lang="en-US" sz="40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76278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He who said, “I’ll not condemn thee,</a:t>
            </a:r>
          </a:p>
          <a:p>
            <a:r>
              <a:rPr lang="en-US" sz="4000" b="1" dirty="0" smtClean="0"/>
              <a:t>Go and sin no more;”</a:t>
            </a:r>
          </a:p>
          <a:p>
            <a:r>
              <a:rPr lang="en-US" sz="4000" b="1" dirty="0" smtClean="0"/>
              <a:t>Speaks to thee that word of pardon,</a:t>
            </a:r>
          </a:p>
          <a:p>
            <a:r>
              <a:rPr lang="en-US" sz="4000" b="1" dirty="0" smtClean="0"/>
              <a:t>As in days of yore.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2833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Oft on earth He healed the </a:t>
            </a:r>
            <a:r>
              <a:rPr lang="en-US" sz="4000" b="1" dirty="0" err="1" smtClean="0"/>
              <a:t>suff’rer</a:t>
            </a:r>
            <a:endParaRPr lang="en-US" sz="4000" b="1" dirty="0" smtClean="0"/>
          </a:p>
          <a:p>
            <a:r>
              <a:rPr lang="en-US" sz="4000" b="1" dirty="0" smtClean="0"/>
              <a:t>By His mighty hand;</a:t>
            </a:r>
          </a:p>
          <a:p>
            <a:r>
              <a:rPr lang="en-US" sz="4000" b="1" dirty="0" smtClean="0"/>
              <a:t>Still our sicknesses and sorrows</a:t>
            </a:r>
          </a:p>
          <a:p>
            <a:r>
              <a:rPr lang="en-US" sz="4000" b="1" dirty="0" smtClean="0"/>
              <a:t>Go at His command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He </a:t>
            </a:r>
            <a:r>
              <a:rPr lang="en-US" sz="4000" b="1" dirty="0" smtClean="0"/>
              <a:t>who gave His healing virtue,</a:t>
            </a:r>
          </a:p>
          <a:p>
            <a:r>
              <a:rPr lang="en-US" sz="4000" b="1" dirty="0" smtClean="0"/>
              <a:t>To a woman’s touch;</a:t>
            </a:r>
          </a:p>
          <a:p>
            <a:r>
              <a:rPr lang="en-US" sz="4000" b="1" dirty="0" smtClean="0"/>
              <a:t>To the faith that clams His fullness,</a:t>
            </a:r>
          </a:p>
          <a:p>
            <a:r>
              <a:rPr lang="en-US" sz="4000" b="1" dirty="0" smtClean="0"/>
              <a:t>Still will give as much.</a:t>
            </a:r>
          </a:p>
        </p:txBody>
      </p:sp>
    </p:spTree>
    <p:extLst>
      <p:ext uri="{BB962C8B-B14F-4D97-AF65-F5344CB8AC3E}">
        <p14:creationId xmlns:p14="http://schemas.microsoft.com/office/powerpoint/2010/main" val="35093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He who pardoned erring Peter,</a:t>
            </a:r>
          </a:p>
          <a:p>
            <a:r>
              <a:rPr lang="en-US" sz="4000" b="1" dirty="0" smtClean="0"/>
              <a:t>Never </a:t>
            </a:r>
            <a:r>
              <a:rPr lang="en-US" sz="4000" b="1" dirty="0" err="1" smtClean="0"/>
              <a:t>need’st</a:t>
            </a:r>
            <a:r>
              <a:rPr lang="en-US" sz="4000" b="1" dirty="0" smtClean="0"/>
              <a:t> thou fear;</a:t>
            </a:r>
          </a:p>
          <a:p>
            <a:r>
              <a:rPr lang="en-US" sz="4000" b="1" dirty="0" smtClean="0"/>
              <a:t>He that came to faithless Thomas,</a:t>
            </a:r>
          </a:p>
          <a:p>
            <a:r>
              <a:rPr lang="en-US" sz="4000" b="1" dirty="0" smtClean="0"/>
              <a:t>All thy doubt will clear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2318</TotalTime>
  <Words>361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68</cp:revision>
  <dcterms:created xsi:type="dcterms:W3CDTF">2010-08-26T04:29:37Z</dcterms:created>
  <dcterms:modified xsi:type="dcterms:W3CDTF">2019-06-30T09:47:28Z</dcterms:modified>
</cp:coreProperties>
</file>