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9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3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4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7A03-46D2-4EA1-BF16-15D4BF7FD10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3F47-D9E4-4893-9EBC-5D7CAB7B05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39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620 </a:t>
            </a:r>
            <a:br>
              <a:rPr lang="en-GB" b="1" dirty="0" smtClean="0"/>
            </a:br>
            <a:r>
              <a:rPr lang="en-GB" b="1" dirty="0" smtClean="0"/>
              <a:t>IN THE UPPER ROOM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In the upper-room with Jesus,</a:t>
            </a:r>
          </a:p>
          <a:p>
            <a:pPr marL="0" indent="0">
              <a:buNone/>
            </a:pPr>
            <a:r>
              <a:rPr lang="en-GB" sz="4400" b="1" dirty="0"/>
              <a:t>Sitting at His nail-scarred feet,</a:t>
            </a:r>
          </a:p>
          <a:p>
            <a:pPr marL="0" indent="0">
              <a:buNone/>
            </a:pPr>
            <a:r>
              <a:rPr lang="en-GB" sz="4400" b="1" dirty="0"/>
              <a:t>Oh, what rich and full communion,</a:t>
            </a:r>
          </a:p>
          <a:p>
            <a:pPr marL="0" indent="0">
              <a:buNone/>
            </a:pPr>
            <a:r>
              <a:rPr lang="en-GB" sz="4400" b="1" dirty="0"/>
              <a:t>Fellowship divine and sweet.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1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620  IN THE UPPER ROOM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620 IN THE UPPER ROOM</dc:title>
  <dc:creator>JUDE-MAJASAN</dc:creator>
  <cp:lastModifiedBy>JUDE-MAJASAN</cp:lastModifiedBy>
  <cp:revision>2</cp:revision>
  <dcterms:created xsi:type="dcterms:W3CDTF">2011-11-20T02:30:24Z</dcterms:created>
  <dcterms:modified xsi:type="dcterms:W3CDTF">2011-11-20T02:31:57Z</dcterms:modified>
</cp:coreProperties>
</file>