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5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8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5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1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9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839F-EE5C-4C84-867A-33464C2D60F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1E32-6DC7-455C-A473-601A5580B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37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621</a:t>
            </a:r>
            <a:br>
              <a:rPr lang="en-GB" b="1" dirty="0" smtClean="0"/>
            </a:br>
            <a:r>
              <a:rPr lang="en-GB" b="1" dirty="0" smtClean="0"/>
              <a:t> AS I WAKE UP IN THE MORNING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100" b="1" dirty="0"/>
              <a:t>As I wake up in the morning of each </a:t>
            </a:r>
            <a:r>
              <a:rPr lang="en-GB" sz="4100" b="1" dirty="0" smtClean="0"/>
              <a:t>day that </a:t>
            </a:r>
            <a:r>
              <a:rPr lang="en-GB" sz="4100" b="1" dirty="0"/>
              <a:t>passes by</a:t>
            </a:r>
          </a:p>
          <a:p>
            <a:pPr marL="0" indent="0">
              <a:buNone/>
            </a:pPr>
            <a:r>
              <a:rPr lang="en-GB" sz="4100" b="1" dirty="0"/>
              <a:t>And I listen to the sounds upon my ear</a:t>
            </a:r>
          </a:p>
          <a:p>
            <a:pPr marL="0" indent="0">
              <a:buNone/>
            </a:pPr>
            <a:r>
              <a:rPr lang="en-GB" sz="4100" b="1" dirty="0"/>
              <a:t>I can’t help to keep a watch towards</a:t>
            </a:r>
          </a:p>
          <a:p>
            <a:pPr marL="0" indent="0">
              <a:buNone/>
            </a:pPr>
            <a:r>
              <a:rPr lang="en-GB" sz="4100" b="1" dirty="0"/>
              <a:t>The eastern gate;</a:t>
            </a:r>
          </a:p>
          <a:p>
            <a:pPr marL="0" indent="0">
              <a:buNone/>
            </a:pPr>
            <a:r>
              <a:rPr lang="en-GB" sz="4100" b="1" dirty="0"/>
              <a:t>And I wonder if the trumpet, won’t be </a:t>
            </a:r>
            <a:r>
              <a:rPr lang="en-GB" sz="4100" b="1" dirty="0" smtClean="0"/>
              <a:t>the next </a:t>
            </a:r>
            <a:r>
              <a:rPr lang="en-GB" sz="4100" b="1" dirty="0"/>
              <a:t>sound that I’ll hear.</a:t>
            </a:r>
          </a:p>
          <a:p>
            <a:pPr marL="0" indent="0">
              <a:buNone/>
            </a:pPr>
            <a:endParaRPr lang="en-GB" sz="41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48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What a beautiful day for the Lord to </a:t>
            </a:r>
            <a:r>
              <a:rPr lang="en-GB" sz="4000" b="1" dirty="0" smtClean="0"/>
              <a:t>come again</a:t>
            </a:r>
            <a:r>
              <a:rPr lang="en-GB" sz="4000" b="1" dirty="0"/>
              <a:t>;</a:t>
            </a:r>
          </a:p>
          <a:p>
            <a:pPr marL="0" indent="0">
              <a:buNone/>
            </a:pPr>
            <a:r>
              <a:rPr lang="en-GB" sz="4000" b="1" dirty="0"/>
              <a:t>What a beautiful day for Him to come </a:t>
            </a:r>
            <a:r>
              <a:rPr lang="en-GB" sz="4000" b="1" dirty="0" smtClean="0"/>
              <a:t>and take </a:t>
            </a:r>
            <a:r>
              <a:rPr lang="en-GB" sz="4000" b="1" dirty="0"/>
              <a:t>His children home;</a:t>
            </a:r>
          </a:p>
          <a:p>
            <a:pPr marL="0" indent="0">
              <a:buNone/>
            </a:pPr>
            <a:r>
              <a:rPr lang="en-GB" sz="4000" b="1" dirty="0"/>
              <a:t>How I long to see His face and to touch </a:t>
            </a:r>
            <a:r>
              <a:rPr lang="en-GB" sz="4000" b="1" dirty="0" smtClean="0"/>
              <a:t>His nail </a:t>
            </a:r>
            <a:r>
              <a:rPr lang="en-GB" sz="4000" b="1" dirty="0"/>
              <a:t>scared hands, what a beautiful day </a:t>
            </a:r>
            <a:r>
              <a:rPr lang="en-GB" sz="4000" b="1" dirty="0" smtClean="0"/>
              <a:t>for the Lord </a:t>
            </a:r>
            <a:r>
              <a:rPr lang="en-GB" sz="4000" b="1" dirty="0"/>
              <a:t>to come again.</a:t>
            </a:r>
          </a:p>
          <a:p>
            <a:endParaRPr lang="en-GB" sz="40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46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1125538"/>
            <a:ext cx="8578850" cy="57324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300" b="1" dirty="0"/>
              <a:t>All my days of disappointments and my</a:t>
            </a:r>
          </a:p>
          <a:p>
            <a:pPr marL="0" indent="0">
              <a:buNone/>
            </a:pPr>
            <a:r>
              <a:rPr lang="en-GB" sz="4300" b="1" dirty="0"/>
              <a:t>trials here below,</a:t>
            </a:r>
          </a:p>
          <a:p>
            <a:pPr marL="0" indent="0">
              <a:buNone/>
            </a:pPr>
            <a:r>
              <a:rPr lang="en-GB" sz="4300" b="1" dirty="0"/>
              <a:t>Faded away when I remember His last word</a:t>
            </a:r>
          </a:p>
          <a:p>
            <a:pPr marL="0" indent="0">
              <a:buNone/>
            </a:pPr>
            <a:r>
              <a:rPr lang="en-GB" sz="4300" b="1" dirty="0"/>
              <a:t>He said he’d return and receive His </a:t>
            </a:r>
            <a:r>
              <a:rPr lang="en-GB" sz="4300" b="1" dirty="0" smtClean="0"/>
              <a:t>children unto </a:t>
            </a:r>
            <a:r>
              <a:rPr lang="en-GB" sz="4300" b="1" dirty="0"/>
              <a:t>Him,</a:t>
            </a:r>
          </a:p>
          <a:p>
            <a:pPr marL="0" indent="0">
              <a:buNone/>
            </a:pPr>
            <a:r>
              <a:rPr lang="en-GB" sz="4300" b="1" dirty="0"/>
              <a:t>And I’m longing to look upon the face of </a:t>
            </a:r>
            <a:r>
              <a:rPr lang="en-GB" sz="4300" b="1" dirty="0" smtClean="0"/>
              <a:t>my Lord</a:t>
            </a:r>
            <a:r>
              <a:rPr lang="en-GB" sz="43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39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621  AS I WAKE UP IN THE MORNING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621 AS I WAKE UP IN THE MORNING</dc:title>
  <dc:creator>JUDE-MAJASAN</dc:creator>
  <cp:lastModifiedBy>JUDE-MAJASAN</cp:lastModifiedBy>
  <cp:revision>2</cp:revision>
  <dcterms:created xsi:type="dcterms:W3CDTF">2011-11-20T02:32:06Z</dcterms:created>
  <dcterms:modified xsi:type="dcterms:W3CDTF">2011-11-20T02:41:32Z</dcterms:modified>
</cp:coreProperties>
</file>