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FF206-A301-4730-BF22-41A1AF56BB67}" type="datetimeFigureOut">
              <a:rPr lang="en-GB" smtClean="0"/>
              <a:t>19/11/2011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0313A-0AB9-4CF2-867B-A621BAFB63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7257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FF206-A301-4730-BF22-41A1AF56BB67}" type="datetimeFigureOut">
              <a:rPr lang="en-GB" smtClean="0"/>
              <a:t>19/11/2011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0313A-0AB9-4CF2-867B-A621BAFB63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680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FF206-A301-4730-BF22-41A1AF56BB67}" type="datetimeFigureOut">
              <a:rPr lang="en-GB" smtClean="0"/>
              <a:t>19/11/2011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0313A-0AB9-4CF2-867B-A621BAFB63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337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FF206-A301-4730-BF22-41A1AF56BB67}" type="datetimeFigureOut">
              <a:rPr lang="en-GB" smtClean="0"/>
              <a:t>19/11/2011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0313A-0AB9-4CF2-867B-A621BAFB63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030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FF206-A301-4730-BF22-41A1AF56BB67}" type="datetimeFigureOut">
              <a:rPr lang="en-GB" smtClean="0"/>
              <a:t>19/11/2011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0313A-0AB9-4CF2-867B-A621BAFB63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3055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FF206-A301-4730-BF22-41A1AF56BB67}" type="datetimeFigureOut">
              <a:rPr lang="en-GB" smtClean="0"/>
              <a:t>19/11/2011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0313A-0AB9-4CF2-867B-A621BAFB63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7043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FF206-A301-4730-BF22-41A1AF56BB67}" type="datetimeFigureOut">
              <a:rPr lang="en-GB" smtClean="0"/>
              <a:t>19/11/2011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0313A-0AB9-4CF2-867B-A621BAFB63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8972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FF206-A301-4730-BF22-41A1AF56BB67}" type="datetimeFigureOut">
              <a:rPr lang="en-GB" smtClean="0"/>
              <a:t>19/11/2011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0313A-0AB9-4CF2-867B-A621BAFB63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2268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FF206-A301-4730-BF22-41A1AF56BB67}" type="datetimeFigureOut">
              <a:rPr lang="en-GB" smtClean="0"/>
              <a:t>19/11/2011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0313A-0AB9-4CF2-867B-A621BAFB63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9254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FF206-A301-4730-BF22-41A1AF56BB67}" type="datetimeFigureOut">
              <a:rPr lang="en-GB" smtClean="0"/>
              <a:t>19/11/2011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0313A-0AB9-4CF2-867B-A621BAFB63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1203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FF206-A301-4730-BF22-41A1AF56BB67}" type="datetimeFigureOut">
              <a:rPr lang="en-GB" smtClean="0"/>
              <a:t>19/11/2011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0313A-0AB9-4CF2-867B-A621BAFB63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2403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5FF206-A301-4730-BF22-41A1AF56BB67}" type="datetimeFigureOut">
              <a:rPr lang="en-GB" smtClean="0"/>
              <a:t>19/11/2011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0313A-0AB9-4CF2-867B-A621BAFB63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48940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b="1" dirty="0" smtClean="0"/>
              <a:t>622 </a:t>
            </a:r>
            <a:br>
              <a:rPr lang="en-GB" b="1" dirty="0" smtClean="0"/>
            </a:br>
            <a:r>
              <a:rPr lang="en-GB" b="1" dirty="0" smtClean="0"/>
              <a:t>THEY’LL BE LOOKING FOR ME</a:t>
            </a:r>
            <a:endParaRPr lang="en-GB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484784"/>
            <a:ext cx="8579296" cy="525658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sz="4500" b="1" dirty="0"/>
              <a:t>I've said good bye to loved ones I've </a:t>
            </a:r>
            <a:r>
              <a:rPr lang="en-GB" sz="4500" b="1" dirty="0" smtClean="0"/>
              <a:t>known here </a:t>
            </a:r>
            <a:r>
              <a:rPr lang="en-GB" sz="4500" b="1" dirty="0"/>
              <a:t>below;</a:t>
            </a:r>
          </a:p>
          <a:p>
            <a:pPr marL="0" indent="0">
              <a:buNone/>
            </a:pPr>
            <a:r>
              <a:rPr lang="en-GB" sz="4500" b="1" dirty="0"/>
              <a:t>And </a:t>
            </a:r>
            <a:r>
              <a:rPr lang="en-GB" sz="4500" b="1" dirty="0" smtClean="0"/>
              <a:t>I've </a:t>
            </a:r>
            <a:r>
              <a:rPr lang="en-GB" sz="4500" b="1" dirty="0"/>
              <a:t>promised to meet them as they </a:t>
            </a:r>
            <a:r>
              <a:rPr lang="en-GB" sz="4500" b="1" dirty="0" smtClean="0"/>
              <a:t>wait on </a:t>
            </a:r>
            <a:r>
              <a:rPr lang="en-GB" sz="4500" b="1" dirty="0"/>
              <a:t>that shore;</a:t>
            </a:r>
          </a:p>
          <a:p>
            <a:pPr marL="0" indent="0">
              <a:buNone/>
            </a:pPr>
            <a:r>
              <a:rPr lang="en-GB" sz="4500" b="1" dirty="0"/>
              <a:t>For I must strive along though weary I get</a:t>
            </a:r>
          </a:p>
          <a:p>
            <a:pPr marL="0" indent="0">
              <a:buNone/>
            </a:pPr>
            <a:r>
              <a:rPr lang="en-GB" sz="4500" b="1" dirty="0"/>
              <a:t>Cause I know they'll be looking for me.</a:t>
            </a:r>
          </a:p>
          <a:p>
            <a:pPr marL="0" indent="0">
              <a:buNone/>
            </a:pPr>
            <a:endParaRPr lang="en-GB" b="1" dirty="0"/>
          </a:p>
        </p:txBody>
      </p:sp>
      <p:pic>
        <p:nvPicPr>
          <p:cNvPr id="6" name="Picture 5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7" name="Picture 6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79579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CHORUS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3285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4200" b="1" dirty="0"/>
              <a:t>There'll be someone up there looking for me;</a:t>
            </a:r>
          </a:p>
          <a:p>
            <a:pPr marL="0" indent="0">
              <a:buNone/>
            </a:pPr>
            <a:r>
              <a:rPr lang="en-GB" sz="4200" b="1" dirty="0"/>
              <a:t>They'll be so disappointed if my face </a:t>
            </a:r>
            <a:r>
              <a:rPr lang="en-GB" sz="4200" b="1" dirty="0" smtClean="0"/>
              <a:t>they don't </a:t>
            </a:r>
            <a:r>
              <a:rPr lang="en-GB" sz="4200" b="1" dirty="0"/>
              <a:t>see;</a:t>
            </a:r>
          </a:p>
          <a:p>
            <a:pPr marL="0" indent="0">
              <a:buNone/>
            </a:pPr>
            <a:r>
              <a:rPr lang="en-GB" sz="4200" b="1" dirty="0"/>
              <a:t>When God's family gather for the great jubilee</a:t>
            </a:r>
          </a:p>
          <a:p>
            <a:pPr marL="0" indent="0">
              <a:buNone/>
            </a:pPr>
            <a:r>
              <a:rPr lang="en-GB" sz="4200" b="1" dirty="0"/>
              <a:t>I know they''</a:t>
            </a:r>
            <a:r>
              <a:rPr lang="en-GB" sz="4200" b="1" dirty="0" err="1"/>
              <a:t>ll</a:t>
            </a:r>
            <a:r>
              <a:rPr lang="en-GB" sz="4200" b="1" dirty="0"/>
              <a:t> be looking for me.</a:t>
            </a:r>
          </a:p>
          <a:p>
            <a:endParaRPr lang="en-GB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0035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07504" y="1124744"/>
            <a:ext cx="8856984" cy="55451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4200" b="1" dirty="0"/>
              <a:t>There've been times when temptations try </a:t>
            </a:r>
            <a:r>
              <a:rPr lang="en-GB" sz="4200" b="1" dirty="0" smtClean="0"/>
              <a:t>to turn </a:t>
            </a:r>
            <a:r>
              <a:rPr lang="en-GB" sz="4200" b="1" dirty="0"/>
              <a:t>me around;</a:t>
            </a:r>
          </a:p>
          <a:p>
            <a:pPr marL="0" indent="0">
              <a:buNone/>
            </a:pPr>
            <a:r>
              <a:rPr lang="en-GB" sz="4200" b="1" dirty="0"/>
              <a:t>But a vision of Jesus get my feet </a:t>
            </a:r>
            <a:r>
              <a:rPr lang="en-GB" sz="4200" b="1" dirty="0" smtClean="0"/>
              <a:t>heaven bound</a:t>
            </a:r>
            <a:r>
              <a:rPr lang="en-GB" sz="4200" b="1" dirty="0"/>
              <a:t>;</a:t>
            </a:r>
          </a:p>
          <a:p>
            <a:pPr marL="0" indent="0">
              <a:buNone/>
            </a:pPr>
            <a:r>
              <a:rPr lang="en-GB" sz="4200" b="1" dirty="0"/>
              <a:t>Cause the redeemed of all ages send </a:t>
            </a:r>
            <a:r>
              <a:rPr lang="en-GB" sz="4200" b="1" dirty="0" smtClean="0"/>
              <a:t>sweet memory</a:t>
            </a:r>
            <a:r>
              <a:rPr lang="en-GB" sz="4200" b="1" dirty="0"/>
              <a:t>;</a:t>
            </a:r>
          </a:p>
          <a:p>
            <a:pPr marL="0" indent="0">
              <a:buNone/>
            </a:pPr>
            <a:r>
              <a:rPr lang="en-GB" sz="4200" b="1" dirty="0"/>
              <a:t>I know they'll be looking for me.</a:t>
            </a:r>
          </a:p>
          <a:p>
            <a:endParaRPr lang="en-GB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68905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123</Words>
  <Application>Microsoft Office PowerPoint</Application>
  <PresentationFormat>On-screen Show (4:3)</PresentationFormat>
  <Paragraphs>14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622  THEY’LL BE LOOKING FOR ME</vt:lpstr>
      <vt:lpstr>CHORUS</vt:lpstr>
      <vt:lpstr>PowerPoint Presentation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622 THEY’LL BE LOOKING FOR ME</dc:title>
  <dc:creator>JUDE-MAJASAN</dc:creator>
  <cp:lastModifiedBy>JUDE-MAJASAN</cp:lastModifiedBy>
  <cp:revision>2</cp:revision>
  <dcterms:created xsi:type="dcterms:W3CDTF">2011-11-20T02:41:44Z</dcterms:created>
  <dcterms:modified xsi:type="dcterms:W3CDTF">2011-11-20T02:49:03Z</dcterms:modified>
</cp:coreProperties>
</file>