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8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9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8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5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53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3199-CB21-47C1-BA42-0A4168B8BC0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FAB5-ECDA-4FF0-93FC-8D0A44CB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078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623 </a:t>
            </a:r>
            <a:br>
              <a:rPr lang="en-GB" b="1" dirty="0" smtClean="0"/>
            </a:br>
            <a:r>
              <a:rPr lang="en-GB" b="1" dirty="0" smtClean="0"/>
              <a:t>WONDERFUL WORDS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Sing them over again to me,</a:t>
            </a:r>
          </a:p>
          <a:p>
            <a:pPr marL="0" indent="0">
              <a:buNone/>
            </a:pPr>
            <a:r>
              <a:rPr lang="en-GB" sz="4400" b="1" dirty="0"/>
              <a:t>Wonderful words of life!</a:t>
            </a:r>
          </a:p>
          <a:p>
            <a:pPr marL="0" indent="0">
              <a:buNone/>
            </a:pPr>
            <a:r>
              <a:rPr lang="en-GB" sz="4400" b="1" dirty="0"/>
              <a:t>Let me more of their beauty see,</a:t>
            </a:r>
          </a:p>
          <a:p>
            <a:pPr marL="0" indent="0">
              <a:buNone/>
            </a:pPr>
            <a:r>
              <a:rPr lang="en-GB" sz="4400" b="1" dirty="0"/>
              <a:t>Wonderful words of life!</a:t>
            </a:r>
          </a:p>
          <a:p>
            <a:pPr marL="0" indent="0">
              <a:buNone/>
            </a:pPr>
            <a:r>
              <a:rPr lang="en-GB" sz="4400" b="1" dirty="0"/>
              <a:t>Words of life and beauty,</a:t>
            </a:r>
          </a:p>
          <a:p>
            <a:pPr marL="0" indent="0">
              <a:buNone/>
            </a:pPr>
            <a:r>
              <a:rPr lang="en-GB" sz="4400" b="1" dirty="0"/>
              <a:t>Teach me faith and duty!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07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515719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Beautiful words! Wonderful words</a:t>
            </a:r>
          </a:p>
          <a:p>
            <a:pPr marL="0" indent="0">
              <a:buNone/>
            </a:pPr>
            <a:r>
              <a:rPr lang="en-GB" sz="4400" b="1" dirty="0"/>
              <a:t>Wonderful words of life.</a:t>
            </a:r>
          </a:p>
          <a:p>
            <a:pPr marL="0" indent="0">
              <a:buNone/>
            </a:pPr>
            <a:r>
              <a:rPr lang="en-GB" sz="4400" b="1" dirty="0"/>
              <a:t>Beautiful words! Wonderful words</a:t>
            </a:r>
          </a:p>
          <a:p>
            <a:pPr marL="0" indent="0">
              <a:buNone/>
            </a:pPr>
            <a:r>
              <a:rPr lang="en-GB" sz="4400" b="1" dirty="0"/>
              <a:t>Wonderful words of life.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93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544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Christ, the blessed One gives to all</a:t>
            </a:r>
          </a:p>
          <a:p>
            <a:pPr marL="0" indent="0">
              <a:buNone/>
            </a:pPr>
            <a:r>
              <a:rPr lang="en-GB" sz="4400" b="1" dirty="0"/>
              <a:t>Wonderful words of life!</a:t>
            </a:r>
          </a:p>
          <a:p>
            <a:pPr marL="0" indent="0">
              <a:buNone/>
            </a:pPr>
            <a:r>
              <a:rPr lang="en-GB" sz="4400" b="1" dirty="0"/>
              <a:t>Sinner list to the loving call,</a:t>
            </a:r>
          </a:p>
          <a:p>
            <a:pPr marL="0" indent="0">
              <a:buNone/>
            </a:pPr>
            <a:r>
              <a:rPr lang="en-GB" sz="4400" b="1" dirty="0"/>
              <a:t>Wonderful words of life!</a:t>
            </a:r>
          </a:p>
          <a:p>
            <a:pPr marL="0" indent="0">
              <a:buNone/>
            </a:pPr>
            <a:r>
              <a:rPr lang="en-GB" sz="4400" b="1" dirty="0"/>
              <a:t>All so freely given,</a:t>
            </a:r>
          </a:p>
          <a:p>
            <a:pPr marL="0" indent="0">
              <a:buNone/>
            </a:pPr>
            <a:r>
              <a:rPr lang="en-GB" sz="4400" b="1" dirty="0"/>
              <a:t>Wooing us to heaven!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75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623  WONDERFUL WORDS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623 WONDERFUL WORDS</dc:title>
  <dc:creator>JUDE-MAJASAN</dc:creator>
  <cp:lastModifiedBy>JUDE-MAJASAN</cp:lastModifiedBy>
  <cp:revision>2</cp:revision>
  <dcterms:created xsi:type="dcterms:W3CDTF">2011-11-20T02:49:13Z</dcterms:created>
  <dcterms:modified xsi:type="dcterms:W3CDTF">2011-11-20T02:53:44Z</dcterms:modified>
</cp:coreProperties>
</file>