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1A07-24CB-4EEA-A27C-06A80D45913B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9257-D027-41B8-B532-AC39E40E85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30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1A07-24CB-4EEA-A27C-06A80D45913B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9257-D027-41B8-B532-AC39E40E85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02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1A07-24CB-4EEA-A27C-06A80D45913B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9257-D027-41B8-B532-AC39E40E85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09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1A07-24CB-4EEA-A27C-06A80D45913B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9257-D027-41B8-B532-AC39E40E85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773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1A07-24CB-4EEA-A27C-06A80D45913B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9257-D027-41B8-B532-AC39E40E85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470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1A07-24CB-4EEA-A27C-06A80D45913B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9257-D027-41B8-B532-AC39E40E85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07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1A07-24CB-4EEA-A27C-06A80D45913B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9257-D027-41B8-B532-AC39E40E85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938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1A07-24CB-4EEA-A27C-06A80D45913B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9257-D027-41B8-B532-AC39E40E85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00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1A07-24CB-4EEA-A27C-06A80D45913B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9257-D027-41B8-B532-AC39E40E85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9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1A07-24CB-4EEA-A27C-06A80D45913B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9257-D027-41B8-B532-AC39E40E85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01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1A07-24CB-4EEA-A27C-06A80D45913B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89257-D027-41B8-B532-AC39E40E85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967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C1A07-24CB-4EEA-A27C-06A80D45913B}" type="datetimeFigureOut">
              <a:rPr lang="en-GB" smtClean="0"/>
              <a:t>19/11/2011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89257-D027-41B8-B532-AC39E40E85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6808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624 </a:t>
            </a:r>
            <a:br>
              <a:rPr lang="en-GB" b="1" dirty="0" smtClean="0"/>
            </a:br>
            <a:r>
              <a:rPr lang="en-GB" b="1" dirty="0" smtClean="0"/>
              <a:t>THE SAVIOUR IS WAITING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12776"/>
            <a:ext cx="8435280" cy="5328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/>
              <a:t>The Saviour is waiting to enter your heart,</a:t>
            </a:r>
          </a:p>
          <a:p>
            <a:pPr marL="0" indent="0">
              <a:buNone/>
            </a:pPr>
            <a:r>
              <a:rPr lang="en-GB" sz="4400" b="1" dirty="0"/>
              <a:t>Why don’t you let Him come in?</a:t>
            </a:r>
          </a:p>
          <a:p>
            <a:pPr marL="0" indent="0">
              <a:buNone/>
            </a:pPr>
            <a:r>
              <a:rPr lang="en-GB" sz="4400" b="1" dirty="0"/>
              <a:t>There’s nothing in this world to keep you apart,</a:t>
            </a:r>
          </a:p>
          <a:p>
            <a:pPr marL="0" indent="0">
              <a:buNone/>
            </a:pPr>
            <a:r>
              <a:rPr lang="en-GB" sz="4400" b="1" dirty="0"/>
              <a:t>What is your answer to Him?</a:t>
            </a:r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5801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328592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Time after Time He has waited before,</a:t>
            </a:r>
          </a:p>
          <a:p>
            <a:pPr marL="0" indent="0">
              <a:buNone/>
            </a:pPr>
            <a:r>
              <a:rPr lang="en-GB" sz="4400" b="1" dirty="0"/>
              <a:t>And now He is waiting again</a:t>
            </a:r>
          </a:p>
          <a:p>
            <a:pPr marL="0" indent="0">
              <a:buNone/>
            </a:pPr>
            <a:r>
              <a:rPr lang="en-GB" sz="4400" b="1" dirty="0"/>
              <a:t>To see if you’re willing to open the door,</a:t>
            </a:r>
          </a:p>
          <a:p>
            <a:pPr marL="0" indent="0">
              <a:buNone/>
            </a:pPr>
            <a:r>
              <a:rPr lang="en-GB" sz="4400" b="1" dirty="0"/>
              <a:t>Oh how He wants to come in.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4305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412776"/>
            <a:ext cx="8229600" cy="4924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/>
              <a:t>If you’ll take one step </a:t>
            </a:r>
            <a:r>
              <a:rPr lang="en-GB" sz="4400" b="1" dirty="0" err="1"/>
              <a:t>t’ward</a:t>
            </a:r>
            <a:r>
              <a:rPr lang="en-GB" sz="4400" b="1" dirty="0"/>
              <a:t> the</a:t>
            </a:r>
          </a:p>
          <a:p>
            <a:pPr marL="0" indent="0">
              <a:buNone/>
            </a:pPr>
            <a:r>
              <a:rPr lang="en-GB" sz="4400" b="1" dirty="0"/>
              <a:t>Saviour, my friend,</a:t>
            </a:r>
          </a:p>
          <a:p>
            <a:pPr marL="0" indent="0">
              <a:buNone/>
            </a:pPr>
            <a:r>
              <a:rPr lang="en-GB" sz="4400" b="1" dirty="0"/>
              <a:t>You’ll find His arms open wide,</a:t>
            </a:r>
          </a:p>
          <a:p>
            <a:pPr marL="0" indent="0">
              <a:buNone/>
            </a:pPr>
            <a:r>
              <a:rPr lang="en-GB" sz="4400" b="1" dirty="0"/>
              <a:t>Receive Him, and all of your darkness will end,</a:t>
            </a:r>
          </a:p>
          <a:p>
            <a:pPr marL="0" indent="0">
              <a:buNone/>
            </a:pPr>
            <a:r>
              <a:rPr lang="en-GB" sz="4400" b="1" dirty="0"/>
              <a:t>Within your heart He’ll abide.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495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104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624  THE SAVIOUR IS WAITING</vt:lpstr>
      <vt:lpstr>CHORUS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624 THE SAVIOUR IS WAITING</dc:title>
  <dc:creator>JUDE-MAJASAN</dc:creator>
  <cp:lastModifiedBy>JUDE-MAJASAN</cp:lastModifiedBy>
  <cp:revision>2</cp:revision>
  <dcterms:created xsi:type="dcterms:W3CDTF">2011-11-20T02:54:11Z</dcterms:created>
  <dcterms:modified xsi:type="dcterms:W3CDTF">2011-11-20T02:58:58Z</dcterms:modified>
</cp:coreProperties>
</file>