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Hallelujah, I’m walking with the King</a:t>
            </a:r>
          </a:p>
          <a:p>
            <a:r>
              <a:rPr lang="en-GB" sz="3600" b="1" dirty="0" smtClean="0"/>
              <a:t>Praise His Holy name</a:t>
            </a:r>
          </a:p>
          <a:p>
            <a:r>
              <a:rPr lang="en-GB" sz="3600" b="1" dirty="0" smtClean="0"/>
              <a:t>Walking with the King</a:t>
            </a:r>
          </a:p>
          <a:p>
            <a:r>
              <a:rPr lang="en-GB" sz="3600" b="1" dirty="0" smtClean="0"/>
              <a:t>Hallelujah, I’m walking with the King</a:t>
            </a:r>
          </a:p>
          <a:p>
            <a:r>
              <a:rPr lang="en-GB" sz="3600" b="1" dirty="0" smtClean="0"/>
              <a:t>Every </a:t>
            </a:r>
            <a:r>
              <a:rPr lang="en-GB" sz="3600" b="1" dirty="0" smtClean="0"/>
              <a:t>day I’m walking with the King.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WALKING WITH THE KING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5545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172</cp:revision>
  <dcterms:created xsi:type="dcterms:W3CDTF">2010-08-26T04:29:37Z</dcterms:created>
  <dcterms:modified xsi:type="dcterms:W3CDTF">2010-11-21T07:55:41Z</dcterms:modified>
</cp:coreProperties>
</file>