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wasn’t looking at me,</a:t>
            </a:r>
          </a:p>
          <a:p>
            <a:r>
              <a:rPr lang="en-GB" sz="3600" b="1" dirty="0" smtClean="0"/>
              <a:t>When He took me in,</a:t>
            </a:r>
          </a:p>
          <a:p>
            <a:r>
              <a:rPr lang="en-GB" sz="3600" b="1" dirty="0" smtClean="0"/>
              <a:t>He wasn’t looking at my heart,</a:t>
            </a:r>
          </a:p>
          <a:p>
            <a:r>
              <a:rPr lang="en-GB" sz="3600" b="1" dirty="0" smtClean="0"/>
              <a:t>That was blacked by sin,</a:t>
            </a:r>
          </a:p>
          <a:p>
            <a:r>
              <a:rPr lang="en-GB" sz="3600" b="1" dirty="0" smtClean="0"/>
              <a:t>He was looking at the blood</a:t>
            </a:r>
          </a:p>
          <a:p>
            <a:r>
              <a:rPr lang="en-GB" sz="3600" b="1" dirty="0" smtClean="0"/>
              <a:t>Flowing rich and free,</a:t>
            </a:r>
          </a:p>
          <a:p>
            <a:r>
              <a:rPr lang="en-GB" sz="3600" b="1" dirty="0" smtClean="0"/>
              <a:t>That precious blood, that covers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HE WASN’T LOOKING AT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5567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151</cp:revision>
  <dcterms:created xsi:type="dcterms:W3CDTF">2010-08-26T04:29:37Z</dcterms:created>
  <dcterms:modified xsi:type="dcterms:W3CDTF">2010-10-12T06:01:25Z</dcterms:modified>
</cp:coreProperties>
</file>