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17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0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3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3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4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9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6520-80D8-4897-A313-26B261F1B85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D3E0B-EFA8-4A0F-ABD8-FE7EA55AB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04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dirty="0" smtClean="0"/>
              <a:t>627</a:t>
            </a:r>
            <a:br>
              <a:rPr lang="en-GB" sz="4000" b="1" dirty="0" smtClean="0"/>
            </a:br>
            <a:r>
              <a:rPr lang="en-GB" sz="4000" b="1" dirty="0" smtClean="0"/>
              <a:t> LET NOT YOUR HEART BE TROUBLED</a:t>
            </a:r>
            <a:endParaRPr lang="en-GB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I’ve been disappointed many times</a:t>
            </a:r>
          </a:p>
          <a:p>
            <a:pPr marL="0" indent="0">
              <a:buNone/>
            </a:pPr>
            <a:r>
              <a:rPr lang="en-GB" sz="3800" b="1" dirty="0"/>
              <a:t>By those I thought loved me</a:t>
            </a:r>
          </a:p>
          <a:p>
            <a:pPr marL="0" indent="0">
              <a:buNone/>
            </a:pPr>
            <a:r>
              <a:rPr lang="en-GB" sz="3800" b="1" dirty="0"/>
              <a:t>But I found when I needed them most</a:t>
            </a:r>
          </a:p>
          <a:p>
            <a:pPr marL="0" indent="0">
              <a:buNone/>
            </a:pPr>
            <a:r>
              <a:rPr lang="en-GB" sz="3800" b="1" dirty="0"/>
              <a:t>They weren’t there</a:t>
            </a:r>
          </a:p>
          <a:p>
            <a:pPr marL="0" indent="0">
              <a:buNone/>
            </a:pPr>
            <a:r>
              <a:rPr lang="en-GB" sz="3800" b="1" dirty="0"/>
              <a:t>Then I met Christ the man who said He’ll </a:t>
            </a:r>
            <a:r>
              <a:rPr lang="en-GB" sz="3800" b="1" dirty="0" smtClean="0"/>
              <a:t>be more </a:t>
            </a:r>
            <a:r>
              <a:rPr lang="en-GB" sz="3800" b="1" dirty="0"/>
              <a:t>than just my friend,</a:t>
            </a:r>
          </a:p>
          <a:p>
            <a:pPr marL="0" indent="0">
              <a:buNone/>
            </a:pPr>
            <a:r>
              <a:rPr lang="en-GB" sz="3800" b="1" dirty="0"/>
              <a:t>He’ll go with me to the end, He’ll be there.</a:t>
            </a:r>
          </a:p>
          <a:p>
            <a:endParaRPr lang="en-GB" sz="38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90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Let not your heart be troubled He’ll be there;</a:t>
            </a:r>
          </a:p>
          <a:p>
            <a:pPr marL="0" indent="0">
              <a:buNone/>
            </a:pPr>
            <a:r>
              <a:rPr lang="en-GB" sz="3800" b="1" dirty="0"/>
              <a:t>Jesus keeps all His appointments He’ll </a:t>
            </a:r>
            <a:r>
              <a:rPr lang="en-GB" sz="3800" b="1" dirty="0" smtClean="0"/>
              <a:t>be there</a:t>
            </a:r>
            <a:r>
              <a:rPr lang="en-GB" sz="3800" b="1" dirty="0"/>
              <a:t>,</a:t>
            </a:r>
          </a:p>
          <a:p>
            <a:pPr marL="0" indent="0">
              <a:buNone/>
            </a:pPr>
            <a:r>
              <a:rPr lang="en-GB" sz="3800" b="1" dirty="0"/>
              <a:t>Every promise in His word is true,</a:t>
            </a:r>
          </a:p>
          <a:p>
            <a:pPr marL="0" indent="0">
              <a:buNone/>
            </a:pPr>
            <a:r>
              <a:rPr lang="en-GB" sz="3800" b="1" dirty="0"/>
              <a:t>Believe in Him He cares for you</a:t>
            </a:r>
          </a:p>
          <a:p>
            <a:pPr marL="0" indent="0">
              <a:buNone/>
            </a:pPr>
            <a:r>
              <a:rPr lang="en-GB" sz="3800" b="1" dirty="0"/>
              <a:t>He’s got the power to take you through,</a:t>
            </a:r>
          </a:p>
          <a:p>
            <a:pPr marL="0" indent="0">
              <a:buNone/>
            </a:pPr>
            <a:r>
              <a:rPr lang="en-GB" sz="3800" b="1" dirty="0"/>
              <a:t>He’ll be there.</a:t>
            </a:r>
          </a:p>
          <a:p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20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540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We’re living in the day of a great falling </a:t>
            </a:r>
            <a:r>
              <a:rPr lang="en-GB" sz="3800" b="1" dirty="0" smtClean="0"/>
              <a:t>away, men’s </a:t>
            </a:r>
            <a:r>
              <a:rPr lang="en-GB" sz="3800" b="1" dirty="0"/>
              <a:t>heart will fail them,</a:t>
            </a:r>
          </a:p>
          <a:p>
            <a:pPr marL="0" indent="0">
              <a:buNone/>
            </a:pPr>
            <a:r>
              <a:rPr lang="en-GB" sz="3800" b="1" dirty="0"/>
              <a:t>You can see fear written on every face</a:t>
            </a:r>
          </a:p>
          <a:p>
            <a:pPr marL="0" indent="0">
              <a:buNone/>
            </a:pPr>
            <a:r>
              <a:rPr lang="en-GB" sz="3800" b="1" dirty="0"/>
              <a:t>They are trying to find a place to hide,</a:t>
            </a:r>
          </a:p>
          <a:p>
            <a:pPr marL="0" indent="0">
              <a:buNone/>
            </a:pPr>
            <a:r>
              <a:rPr lang="en-GB" sz="3800" b="1" dirty="0"/>
              <a:t>They don’t realise we have a guide</a:t>
            </a:r>
          </a:p>
          <a:p>
            <a:pPr marL="0" indent="0">
              <a:buNone/>
            </a:pPr>
            <a:r>
              <a:rPr lang="en-GB" sz="3800" b="1" dirty="0"/>
              <a:t>When trouble comes He’s by our side,</a:t>
            </a:r>
          </a:p>
          <a:p>
            <a:pPr marL="0" indent="0">
              <a:buNone/>
            </a:pPr>
            <a:r>
              <a:rPr lang="en-GB" sz="3800" b="1" dirty="0"/>
              <a:t>He’ll be there.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52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627  LET NOT YOUR HEART BE TROUBLED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627 LET NOT YOUR HEART BE TROUBLED</dc:title>
  <dc:creator>JUDE-MAJASAN</dc:creator>
  <cp:lastModifiedBy>JUDE-MAJASAN</cp:lastModifiedBy>
  <cp:revision>3</cp:revision>
  <dcterms:created xsi:type="dcterms:W3CDTF">2011-11-20T02:59:22Z</dcterms:created>
  <dcterms:modified xsi:type="dcterms:W3CDTF">2011-11-20T03:11:19Z</dcterms:modified>
</cp:coreProperties>
</file>