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6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6002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It’s setting me free,</a:t>
            </a:r>
          </a:p>
          <a:p>
            <a:r>
              <a:rPr lang="en-GB" sz="3600" b="1" dirty="0" smtClean="0"/>
              <a:t>This Holy Ghost power;</a:t>
            </a:r>
          </a:p>
          <a:p>
            <a:r>
              <a:rPr lang="en-GB" sz="3600" b="1" dirty="0" smtClean="0"/>
              <a:t>It’s setting me free, this very hour;</a:t>
            </a:r>
          </a:p>
          <a:p>
            <a:r>
              <a:rPr lang="en-GB" sz="3600" b="1" dirty="0" smtClean="0"/>
              <a:t>It’s down in my soul,</a:t>
            </a:r>
          </a:p>
          <a:p>
            <a:r>
              <a:rPr lang="en-GB" sz="3600" b="1" dirty="0" smtClean="0"/>
              <a:t>It’s making me whole;</a:t>
            </a:r>
          </a:p>
          <a:p>
            <a:r>
              <a:rPr lang="en-GB" sz="3600" b="1" dirty="0" smtClean="0"/>
              <a:t>It’s setting me free, free, free,</a:t>
            </a:r>
          </a:p>
          <a:p>
            <a:r>
              <a:rPr lang="en-GB" sz="3600" b="1" dirty="0" smtClean="0"/>
              <a:t>This Holy Ghost power.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IT’S SETTING ME FREE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5537</TotalTime>
  <Words>48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167</cp:revision>
  <dcterms:created xsi:type="dcterms:W3CDTF">2010-08-26T04:29:37Z</dcterms:created>
  <dcterms:modified xsi:type="dcterms:W3CDTF">2010-11-21T07:41:21Z</dcterms:modified>
</cp:coreProperties>
</file>