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4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3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9EFD-D521-4C0C-9968-B3B32B4AB28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EE92-0426-484B-A20E-15028B7B6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56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629 </a:t>
            </a:r>
            <a:br>
              <a:rPr lang="en-GB" b="1" dirty="0" smtClean="0"/>
            </a:br>
            <a:r>
              <a:rPr lang="en-GB" b="1" dirty="0" smtClean="0"/>
              <a:t>CHOOSING OF A BRIDE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In choosing of a bride, I want someone, by </a:t>
            </a:r>
            <a:r>
              <a:rPr lang="en-GB" sz="4400" b="1" dirty="0" smtClean="0"/>
              <a:t>my side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Who will cherish and obey my every word</a:t>
            </a:r>
          </a:p>
          <a:p>
            <a:pPr marL="0" indent="0">
              <a:buNone/>
            </a:pPr>
            <a:r>
              <a:rPr lang="en-GB" sz="4400" b="1" dirty="0"/>
              <a:t>To believe in me and know that I will faithful be,</a:t>
            </a:r>
          </a:p>
          <a:p>
            <a:pPr marL="0" indent="0">
              <a:buNone/>
            </a:pPr>
            <a:r>
              <a:rPr lang="en-GB" sz="4400" b="1" dirty="0"/>
              <a:t>If she’ll want to be one with me as I please.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8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100" b="1" dirty="0"/>
              <a:t>If you marry me, I’ll take you home with me,</a:t>
            </a:r>
          </a:p>
          <a:p>
            <a:pPr marL="0" indent="0">
              <a:buNone/>
            </a:pPr>
            <a:r>
              <a:rPr lang="en-GB" sz="4100" b="1" dirty="0"/>
              <a:t>I have a place prepared for you; you </a:t>
            </a:r>
            <a:r>
              <a:rPr lang="en-GB" sz="4100" b="1" dirty="0" smtClean="0"/>
              <a:t>won’t believe</a:t>
            </a:r>
            <a:r>
              <a:rPr lang="en-GB" sz="4100" b="1" dirty="0"/>
              <a:t>,</a:t>
            </a:r>
          </a:p>
          <a:p>
            <a:pPr marL="0" indent="0">
              <a:buNone/>
            </a:pPr>
            <a:r>
              <a:rPr lang="en-GB" sz="4100" b="1" dirty="0"/>
              <a:t>The tree of Life is there, flowers </a:t>
            </a:r>
            <a:r>
              <a:rPr lang="en-GB" sz="4100" b="1" dirty="0" smtClean="0"/>
              <a:t>blooming everywhere</a:t>
            </a:r>
            <a:r>
              <a:rPr lang="en-GB" sz="4100" b="1" dirty="0"/>
              <a:t>,</a:t>
            </a:r>
          </a:p>
          <a:p>
            <a:pPr marL="0" indent="0">
              <a:buNone/>
            </a:pPr>
            <a:r>
              <a:rPr lang="en-GB" sz="4100" b="1" dirty="0"/>
              <a:t>The best of home, we’ll be together eternally.</a:t>
            </a:r>
          </a:p>
          <a:p>
            <a:pPr marL="0" indent="0">
              <a:buNone/>
            </a:pPr>
            <a:endParaRPr lang="en-GB" sz="41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329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100" b="1" dirty="0"/>
              <a:t>Greater love was never known that </a:t>
            </a:r>
            <a:r>
              <a:rPr lang="en-GB" sz="4100" b="1" dirty="0" smtClean="0"/>
              <a:t>Christ should </a:t>
            </a:r>
            <a:r>
              <a:rPr lang="en-GB" sz="4100" b="1" dirty="0"/>
              <a:t>leave His throne</a:t>
            </a:r>
          </a:p>
          <a:p>
            <a:pPr marL="0" indent="0">
              <a:buNone/>
            </a:pPr>
            <a:r>
              <a:rPr lang="en-GB" sz="4100" b="1" dirty="0"/>
              <a:t>And choose a bride from this gentile race.</a:t>
            </a:r>
          </a:p>
          <a:p>
            <a:pPr marL="0" indent="0">
              <a:buNone/>
            </a:pPr>
            <a:r>
              <a:rPr lang="en-GB" sz="4100" b="1" dirty="0"/>
              <a:t>And he said, “who so ever will, let him come</a:t>
            </a:r>
          </a:p>
          <a:p>
            <a:pPr marL="0" indent="0">
              <a:buNone/>
            </a:pPr>
            <a:r>
              <a:rPr lang="en-GB" sz="4100" b="1" dirty="0"/>
              <a:t>And I’ll give, he wants to forever live as </a:t>
            </a:r>
            <a:r>
              <a:rPr lang="en-GB" sz="4100" b="1" dirty="0" smtClean="0"/>
              <a:t>I please</a:t>
            </a:r>
            <a:r>
              <a:rPr lang="en-GB" sz="4100" b="1" dirty="0"/>
              <a:t>.</a:t>
            </a:r>
          </a:p>
          <a:p>
            <a:pPr marL="0" indent="0">
              <a:buNone/>
            </a:pPr>
            <a:endParaRPr lang="en-GB" sz="41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37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629  CHOOSING OF A BRIDE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629 CHOOSING OF A BRIDE</dc:title>
  <dc:creator>JUDE-MAJASAN</dc:creator>
  <cp:lastModifiedBy>JUDE-MAJASAN</cp:lastModifiedBy>
  <cp:revision>3</cp:revision>
  <dcterms:created xsi:type="dcterms:W3CDTF">2011-11-20T03:11:46Z</dcterms:created>
  <dcterms:modified xsi:type="dcterms:W3CDTF">2011-11-20T03:23:31Z</dcterms:modified>
</cp:coreProperties>
</file>