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26" d="100"/>
          <a:sy n="26" d="100"/>
        </p:scale>
        <p:origin x="564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26720" y="0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63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OLD TIME RELIGION</a:t>
            </a:r>
          </a:p>
          <a:p>
            <a:r>
              <a:rPr lang="en-US" sz="3600" b="1" dirty="0" smtClean="0"/>
              <a:t>It’s </a:t>
            </a:r>
            <a:r>
              <a:rPr lang="en-US" sz="3600" b="1" dirty="0" smtClean="0"/>
              <a:t>the old-time Holy Spirit,</a:t>
            </a:r>
          </a:p>
          <a:p>
            <a:r>
              <a:rPr lang="en-US" sz="3600" b="1" dirty="0" smtClean="0"/>
              <a:t>And the devil won’t go near It,</a:t>
            </a:r>
          </a:p>
          <a:p>
            <a:r>
              <a:rPr lang="en-US" sz="3600" b="1" dirty="0" smtClean="0"/>
              <a:t>That’s the reason people fear It;</a:t>
            </a:r>
          </a:p>
          <a:p>
            <a:r>
              <a:rPr lang="en-US" sz="3600" b="1" dirty="0" smtClean="0"/>
              <a:t>But It’s good enough for me.</a:t>
            </a:r>
          </a:p>
          <a:p>
            <a:endParaRPr lang="en-US" sz="3600" b="1" dirty="0" smtClean="0"/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338078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Give me that old-time religion,</a:t>
            </a:r>
          </a:p>
          <a:p>
            <a:r>
              <a:rPr lang="en-US" sz="3600" b="1" dirty="0" smtClean="0"/>
              <a:t>Give me that old-time religion,</a:t>
            </a:r>
          </a:p>
          <a:p>
            <a:r>
              <a:rPr lang="en-US" sz="3600" b="1" dirty="0" smtClean="0"/>
              <a:t>Give me that old-time religion,</a:t>
            </a:r>
          </a:p>
          <a:p>
            <a:r>
              <a:rPr lang="en-US" sz="3600" b="1" dirty="0" smtClean="0"/>
              <a:t>It’s good enough for 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892076"/>
            <a:ext cx="868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It will make you stop your lying;</a:t>
            </a:r>
          </a:p>
          <a:p>
            <a:r>
              <a:rPr lang="en-US" sz="3600" b="1" dirty="0" smtClean="0"/>
              <a:t>It will save you when you’re dying;</a:t>
            </a:r>
          </a:p>
          <a:p>
            <a:r>
              <a:rPr lang="en-US" sz="3600" b="1" dirty="0" smtClean="0"/>
              <a:t>It will start the devil flying;</a:t>
            </a:r>
          </a:p>
          <a:p>
            <a:r>
              <a:rPr lang="en-US" sz="3600" b="1" dirty="0" smtClean="0"/>
              <a:t>And It’s good enough for 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914400"/>
            <a:ext cx="868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It’s so good I want no other,</a:t>
            </a:r>
          </a:p>
          <a:p>
            <a:r>
              <a:rPr lang="en-US" sz="3600" b="1" dirty="0" smtClean="0"/>
              <a:t>For It makes me love my brother;</a:t>
            </a:r>
          </a:p>
          <a:p>
            <a:r>
              <a:rPr lang="en-US" sz="3600" b="1" dirty="0" smtClean="0"/>
              <a:t>And It brings things from under cover,</a:t>
            </a:r>
          </a:p>
          <a:p>
            <a:r>
              <a:rPr lang="en-US" sz="3600" b="1" dirty="0" smtClean="0"/>
              <a:t>And It’s good enough for 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17744" y="557243"/>
            <a:ext cx="8686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(It was good in the fiery furnace …)</a:t>
            </a:r>
          </a:p>
          <a:p>
            <a:r>
              <a:rPr lang="en-US" sz="3600" b="1" dirty="0" smtClean="0"/>
              <a:t>(It was good for Paul and Silas …)</a:t>
            </a:r>
          </a:p>
          <a:p>
            <a:r>
              <a:rPr lang="en-US" sz="3600" b="1" dirty="0" smtClean="0"/>
              <a:t>(It was good for our fathers …)</a:t>
            </a:r>
          </a:p>
          <a:p>
            <a:r>
              <a:rPr lang="en-US" sz="3600" b="1" dirty="0" smtClean="0"/>
              <a:t>(It was good for Brother Branham …)</a:t>
            </a:r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17744" y="557243"/>
            <a:ext cx="868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600" b="1" dirty="0" smtClean="0"/>
              <a:t>(Makes me love everybody …)</a:t>
            </a:r>
          </a:p>
          <a:p>
            <a:r>
              <a:rPr lang="en-US" sz="3600" b="1" dirty="0" smtClean="0"/>
              <a:t>(It will do when I am dying …)</a:t>
            </a:r>
          </a:p>
          <a:p>
            <a:r>
              <a:rPr lang="en-US" sz="3600" b="1" dirty="0" smtClean="0"/>
              <a:t>(It will take us all to Heaven …)</a:t>
            </a:r>
          </a:p>
        </p:txBody>
      </p:sp>
    </p:spTree>
    <p:extLst>
      <p:ext uri="{BB962C8B-B14F-4D97-AF65-F5344CB8AC3E}">
        <p14:creationId xmlns:p14="http://schemas.microsoft.com/office/powerpoint/2010/main" val="32569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2310</TotalTime>
  <Words>177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68</cp:revision>
  <dcterms:created xsi:type="dcterms:W3CDTF">2010-08-26T04:29:37Z</dcterms:created>
  <dcterms:modified xsi:type="dcterms:W3CDTF">2019-07-12T22:47:06Z</dcterms:modified>
</cp:coreProperties>
</file>