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D60E7-707C-4ADE-B030-9A556D28740C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6A2E1-BCFA-485B-B3F0-9C7BCDB05E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427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D60E7-707C-4ADE-B030-9A556D28740C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6A2E1-BCFA-485B-B3F0-9C7BCDB05E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8982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D60E7-707C-4ADE-B030-9A556D28740C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6A2E1-BCFA-485B-B3F0-9C7BCDB05E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4884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D60E7-707C-4ADE-B030-9A556D28740C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6A2E1-BCFA-485B-B3F0-9C7BCDB05E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89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D60E7-707C-4ADE-B030-9A556D28740C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6A2E1-BCFA-485B-B3F0-9C7BCDB05E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439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D60E7-707C-4ADE-B030-9A556D28740C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6A2E1-BCFA-485B-B3F0-9C7BCDB05E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937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D60E7-707C-4ADE-B030-9A556D28740C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6A2E1-BCFA-485B-B3F0-9C7BCDB05E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2418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D60E7-707C-4ADE-B030-9A556D28740C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6A2E1-BCFA-485B-B3F0-9C7BCDB05E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260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D60E7-707C-4ADE-B030-9A556D28740C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6A2E1-BCFA-485B-B3F0-9C7BCDB05E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2985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D60E7-707C-4ADE-B030-9A556D28740C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6A2E1-BCFA-485B-B3F0-9C7BCDB05E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477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D60E7-707C-4ADE-B030-9A556D28740C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6A2E1-BCFA-485B-B3F0-9C7BCDB05E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8969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D60E7-707C-4ADE-B030-9A556D28740C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6A2E1-BCFA-485B-B3F0-9C7BCDB05E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13125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630 </a:t>
            </a:r>
            <a:br>
              <a:rPr lang="en-GB" b="1" dirty="0" smtClean="0"/>
            </a:br>
            <a:r>
              <a:rPr lang="en-GB" b="1" dirty="0" smtClean="0"/>
              <a:t>I DELIGHT TO DO THY WILL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4400" b="1" dirty="0"/>
              <a:t>I delight to do thy will O Lord</a:t>
            </a:r>
          </a:p>
          <a:p>
            <a:pPr marL="0" indent="0">
              <a:buNone/>
            </a:pPr>
            <a:r>
              <a:rPr lang="en-GB" sz="4400" b="1" dirty="0"/>
              <a:t>I delight to do thy will</a:t>
            </a:r>
          </a:p>
          <a:p>
            <a:pPr marL="0" indent="0">
              <a:buNone/>
            </a:pPr>
            <a:r>
              <a:rPr lang="en-GB" sz="4400" b="1" dirty="0"/>
              <a:t>And to walk with thee</a:t>
            </a:r>
          </a:p>
          <a:p>
            <a:pPr marL="0" indent="0">
              <a:buNone/>
            </a:pPr>
            <a:r>
              <a:rPr lang="en-GB" sz="4400" b="1" dirty="0"/>
              <a:t>Is not grievous unto me</a:t>
            </a:r>
          </a:p>
          <a:p>
            <a:pPr marL="0" indent="0">
              <a:buNone/>
            </a:pPr>
            <a:r>
              <a:rPr lang="en-GB" sz="4400" b="1" dirty="0"/>
              <a:t>For I delight to do thy will.</a:t>
            </a:r>
          </a:p>
          <a:p>
            <a:endParaRPr lang="en-GB" dirty="0"/>
          </a:p>
        </p:txBody>
      </p:sp>
      <p:pic>
        <p:nvPicPr>
          <p:cNvPr id="7" name="Picture 6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8" name="Picture 7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1967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33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630  I DELIGHT TO DO THY WILL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630 I DELIGHT TO DO THY WILL</dc:title>
  <dc:creator>JUDE-MAJASAN</dc:creator>
  <cp:lastModifiedBy>JUDE-MAJASAN</cp:lastModifiedBy>
  <cp:revision>2</cp:revision>
  <dcterms:created xsi:type="dcterms:W3CDTF">2011-11-20T03:23:41Z</dcterms:created>
  <dcterms:modified xsi:type="dcterms:W3CDTF">2011-11-20T03:39:35Z</dcterms:modified>
</cp:coreProperties>
</file>