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3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1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9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0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20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9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7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8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3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6FF2-C314-489D-809B-F103483A435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AE41-3640-4939-98B3-7B7C944B6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24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900" b="1" dirty="0" smtClean="0"/>
              <a:t>631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JESUS THE NAZARENE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I love Him for He is mine.</a:t>
            </a:r>
          </a:p>
          <a:p>
            <a:pPr marL="0" indent="0">
              <a:buNone/>
            </a:pPr>
            <a:r>
              <a:rPr lang="en-GB" sz="4400" b="1" dirty="0"/>
              <a:t>I love Him for He is divine.</a:t>
            </a:r>
          </a:p>
          <a:p>
            <a:pPr marL="0" indent="0">
              <a:buNone/>
            </a:pPr>
            <a:r>
              <a:rPr lang="en-GB" sz="4400" b="1" dirty="0"/>
              <a:t>I’ve loved Him forever it seems,</a:t>
            </a:r>
          </a:p>
          <a:p>
            <a:pPr marL="0" indent="0">
              <a:buNone/>
            </a:pPr>
            <a:r>
              <a:rPr lang="en-GB" sz="4400" b="1" dirty="0"/>
              <a:t>This Jesus, the Nazarene.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5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wonder just where I’d be</a:t>
            </a:r>
          </a:p>
          <a:p>
            <a:pPr marL="0" indent="0">
              <a:buNone/>
            </a:pPr>
            <a:r>
              <a:rPr lang="en-GB" sz="4400" b="1" dirty="0"/>
              <a:t>If not for the Nazarene</a:t>
            </a:r>
          </a:p>
          <a:p>
            <a:pPr marL="0" indent="0">
              <a:buNone/>
            </a:pPr>
            <a:r>
              <a:rPr lang="en-GB" sz="4400" b="1" dirty="0"/>
              <a:t>I know I’d be still in my sins</a:t>
            </a:r>
          </a:p>
          <a:p>
            <a:pPr marL="0" indent="0">
              <a:buNone/>
            </a:pPr>
            <a:r>
              <a:rPr lang="en-GB" sz="4400" b="1" dirty="0"/>
              <a:t>O blessed be the Nazarene.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30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631  JESUS THE NAZARENE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631 JESUS THE NAZARENE</dc:title>
  <dc:creator>JUDE-MAJASAN</dc:creator>
  <cp:lastModifiedBy>JUDE-MAJASAN</cp:lastModifiedBy>
  <cp:revision>2</cp:revision>
  <dcterms:created xsi:type="dcterms:W3CDTF">2011-11-20T03:34:05Z</dcterms:created>
  <dcterms:modified xsi:type="dcterms:W3CDTF">2011-11-20T03:39:07Z</dcterms:modified>
</cp:coreProperties>
</file>