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0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0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0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2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48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9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5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3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9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D5B5-6EEF-4C2E-9237-8DD500D57770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C6D2-0FC8-4989-8502-CB230F48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88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632</a:t>
            </a:r>
            <a:br>
              <a:rPr lang="en-GB" b="1" dirty="0" smtClean="0"/>
            </a:br>
            <a:r>
              <a:rPr lang="en-GB" b="1" dirty="0" smtClean="0"/>
              <a:t> GOODNESS AND MERCY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A pilgrim was I and a </a:t>
            </a:r>
            <a:r>
              <a:rPr lang="en-GB" sz="4400" b="1" dirty="0" err="1"/>
              <a:t>wand’ring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In the cold night of sin I did roam,</a:t>
            </a:r>
          </a:p>
          <a:p>
            <a:pPr marL="0" indent="0">
              <a:buNone/>
            </a:pPr>
            <a:r>
              <a:rPr lang="en-GB" sz="4400" b="1" dirty="0"/>
              <a:t>When Jesus the Good Shepherd found me,</a:t>
            </a:r>
          </a:p>
          <a:p>
            <a:pPr marL="0" indent="0">
              <a:buNone/>
            </a:pPr>
            <a:r>
              <a:rPr lang="en-GB" sz="4400" b="1" dirty="0"/>
              <a:t>And now I’m on my way home.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0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800" b="1" dirty="0"/>
              <a:t>Surely Goodness and Mercy shall follow me,</a:t>
            </a:r>
          </a:p>
          <a:p>
            <a:pPr marL="0" indent="0">
              <a:buNone/>
            </a:pPr>
            <a:r>
              <a:rPr lang="en-GB" sz="3800" b="1" dirty="0"/>
              <a:t>All the days, all the days of my life,</a:t>
            </a:r>
          </a:p>
          <a:p>
            <a:pPr marL="0" indent="0">
              <a:buNone/>
            </a:pPr>
            <a:r>
              <a:rPr lang="en-GB" sz="3800" b="1" dirty="0"/>
              <a:t>And I shall dwell in the house of the Lord</a:t>
            </a:r>
          </a:p>
          <a:p>
            <a:pPr marL="0" indent="0">
              <a:buNone/>
            </a:pPr>
            <a:r>
              <a:rPr lang="en-GB" sz="3800" b="1" dirty="0"/>
              <a:t>forever,</a:t>
            </a:r>
          </a:p>
          <a:p>
            <a:pPr marL="0" indent="0">
              <a:buNone/>
            </a:pPr>
            <a:r>
              <a:rPr lang="en-GB" sz="3800" b="1" dirty="0"/>
              <a:t>And I shall feast at the table spread for me,</a:t>
            </a:r>
          </a:p>
          <a:p>
            <a:pPr marL="0" indent="0">
              <a:buNone/>
            </a:pPr>
            <a:r>
              <a:rPr lang="en-GB" sz="3800" b="1" dirty="0"/>
              <a:t>Surely Goodness and Mercy shall follow me,</a:t>
            </a:r>
          </a:p>
          <a:p>
            <a:pPr marL="0" indent="0">
              <a:buNone/>
            </a:pPr>
            <a:r>
              <a:rPr lang="en-GB" sz="3800" b="1" dirty="0"/>
              <a:t>All the days, all the days of my life.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3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997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He </a:t>
            </a:r>
            <a:r>
              <a:rPr lang="en-GB" sz="4400" b="1" dirty="0" err="1"/>
              <a:t>restoreth</a:t>
            </a:r>
            <a:r>
              <a:rPr lang="en-GB" sz="4400" b="1" dirty="0"/>
              <a:t> my soul when I’m weary,</a:t>
            </a:r>
          </a:p>
          <a:p>
            <a:pPr marL="0" indent="0">
              <a:buNone/>
            </a:pPr>
            <a:r>
              <a:rPr lang="en-GB" sz="4400" b="1" dirty="0"/>
              <a:t>He </a:t>
            </a:r>
            <a:r>
              <a:rPr lang="en-GB" sz="4400" b="1" dirty="0" err="1"/>
              <a:t>giveth</a:t>
            </a:r>
            <a:r>
              <a:rPr lang="en-GB" sz="4400" b="1" dirty="0"/>
              <a:t> me strength day by day,</a:t>
            </a:r>
          </a:p>
          <a:p>
            <a:pPr marL="0" indent="0">
              <a:buNone/>
            </a:pPr>
            <a:r>
              <a:rPr lang="en-GB" sz="4400" b="1" dirty="0"/>
              <a:t>He leads me beside the still waters,</a:t>
            </a:r>
          </a:p>
          <a:p>
            <a:pPr marL="0" indent="0">
              <a:buNone/>
            </a:pPr>
            <a:r>
              <a:rPr lang="en-GB" sz="4400" b="1" dirty="0"/>
              <a:t>He guards me each step of the 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23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1438"/>
            <a:ext cx="8686800" cy="4924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When I walk thro’ the dark lonesome valley,</a:t>
            </a:r>
          </a:p>
          <a:p>
            <a:pPr marL="0" indent="0">
              <a:buNone/>
            </a:pPr>
            <a:r>
              <a:rPr lang="en-GB" sz="4400" b="1" dirty="0"/>
              <a:t>My Saviour will walk with me there,</a:t>
            </a:r>
          </a:p>
          <a:p>
            <a:pPr marL="0" indent="0">
              <a:buNone/>
            </a:pPr>
            <a:r>
              <a:rPr lang="en-GB" sz="4400" b="1" dirty="0"/>
              <a:t>And safely His great hand will lead me,</a:t>
            </a:r>
          </a:p>
          <a:p>
            <a:pPr marL="0" indent="0">
              <a:buNone/>
            </a:pPr>
            <a:r>
              <a:rPr lang="en-GB" sz="4400" b="1" dirty="0"/>
              <a:t>To the mansions He’s gone to prepare.</a:t>
            </a:r>
          </a:p>
          <a:p>
            <a:pPr marL="0" indent="0">
              <a:buNone/>
            </a:pPr>
            <a:endParaRPr lang="en-GB" sz="44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3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632  GOODNESS AND MERCY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 GOODNESS AND MERCY</dc:title>
  <dc:creator>JUDE-MAJASAN</dc:creator>
  <cp:lastModifiedBy>JUDE-MAJASAN</cp:lastModifiedBy>
  <cp:revision>2</cp:revision>
  <dcterms:created xsi:type="dcterms:W3CDTF">2011-11-20T03:39:43Z</dcterms:created>
  <dcterms:modified xsi:type="dcterms:W3CDTF">2011-11-20T03:48:29Z</dcterms:modified>
</cp:coreProperties>
</file>