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5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5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2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6A29-6847-4EFD-9A77-B939FD94EE52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F33B-44DC-41AC-8A60-8180ABA94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633 </a:t>
            </a:r>
            <a:br>
              <a:rPr lang="en-GB" b="1" dirty="0" smtClean="0"/>
            </a:br>
            <a:r>
              <a:rPr lang="en-GB" b="1" dirty="0" smtClean="0"/>
              <a:t>SO GLAD I’M YOURS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So glad I’m Yours Lord</a:t>
            </a:r>
          </a:p>
          <a:p>
            <a:pPr marL="0" indent="0">
              <a:buNone/>
            </a:pPr>
            <a:r>
              <a:rPr lang="en-GB" sz="4400" b="1" dirty="0"/>
              <a:t>So glad I’m Yours</a:t>
            </a:r>
          </a:p>
          <a:p>
            <a:pPr marL="0" indent="0">
              <a:buNone/>
            </a:pPr>
            <a:r>
              <a:rPr lang="en-GB" sz="4400" b="1" dirty="0"/>
              <a:t>So glad Your mercy has followed me,</a:t>
            </a:r>
          </a:p>
          <a:p>
            <a:pPr marL="0" indent="0">
              <a:buNone/>
            </a:pPr>
            <a:r>
              <a:rPr lang="en-GB" sz="4400" b="1" dirty="0"/>
              <a:t>So glad You found me and set me free,</a:t>
            </a:r>
          </a:p>
          <a:p>
            <a:pPr marL="0" indent="0">
              <a:buNone/>
            </a:pPr>
            <a:r>
              <a:rPr lang="en-GB" sz="4400" b="1" dirty="0"/>
              <a:t>So glad I’m Yours, Lord,</a:t>
            </a:r>
          </a:p>
          <a:p>
            <a:pPr marL="0" indent="0">
              <a:buNone/>
            </a:pPr>
            <a:r>
              <a:rPr lang="en-GB" sz="4400" b="1" dirty="0"/>
              <a:t>So glad I’m Yours.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633  SO GLAD I’M YOURS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633  SO GLAD I’M YOURS</dc:title>
  <dc:creator>JUDE-MAJASAN</dc:creator>
  <cp:lastModifiedBy>JUDE-MAJASAN</cp:lastModifiedBy>
  <cp:revision>1</cp:revision>
  <dcterms:created xsi:type="dcterms:W3CDTF">2011-11-20T03:48:46Z</dcterms:created>
  <dcterms:modified xsi:type="dcterms:W3CDTF">2011-11-20T03:53:20Z</dcterms:modified>
</cp:coreProperties>
</file>