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371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Life is easy when you’re upon a mountain</a:t>
            </a:r>
          </a:p>
          <a:p>
            <a:r>
              <a:rPr lang="en-GB" sz="3600" b="1" dirty="0" smtClean="0"/>
              <a:t>And you’ve got peace of mind like you’ve never known,</a:t>
            </a:r>
          </a:p>
          <a:p>
            <a:r>
              <a:rPr lang="en-GB" sz="3600" b="1" dirty="0" smtClean="0"/>
              <a:t>But then things change when you’re down in the valley.</a:t>
            </a:r>
          </a:p>
          <a:p>
            <a:r>
              <a:rPr lang="en-GB" sz="3600" b="1" dirty="0" smtClean="0"/>
              <a:t>Don’t lose faith for you’re never alone.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GOD OF THE MOUNTAIN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371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For the God of the mountain is still God in the valley</a:t>
            </a:r>
          </a:p>
          <a:p>
            <a:r>
              <a:rPr lang="en-GB" sz="3600" b="1" dirty="0" smtClean="0"/>
              <a:t>When things go wrong, He’ll make them right,</a:t>
            </a:r>
          </a:p>
          <a:p>
            <a:r>
              <a:rPr lang="en-GB" sz="3600" b="1" dirty="0" smtClean="0"/>
              <a:t>And the God of the good times, is still God in the bad times</a:t>
            </a:r>
          </a:p>
          <a:p>
            <a:r>
              <a:rPr lang="en-GB" sz="3600" b="1" dirty="0" smtClean="0"/>
              <a:t>The God of the day is still God in the night.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371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You talk of faith when you’re upon the mountain</a:t>
            </a:r>
          </a:p>
          <a:p>
            <a:r>
              <a:rPr lang="en-GB" sz="3600" b="1" dirty="0" smtClean="0"/>
              <a:t>Oh but the talk comes so </a:t>
            </a:r>
            <a:r>
              <a:rPr lang="en-GB" sz="3600" b="1" smtClean="0"/>
              <a:t>easy </a:t>
            </a:r>
            <a:r>
              <a:rPr lang="en-GB" sz="3600" b="1" smtClean="0"/>
              <a:t>when</a:t>
            </a:r>
          </a:p>
          <a:p>
            <a:r>
              <a:rPr lang="en-GB" sz="3600" b="1" smtClean="0"/>
              <a:t> </a:t>
            </a:r>
            <a:r>
              <a:rPr lang="en-GB" sz="3600" b="1" dirty="0" smtClean="0"/>
              <a:t>life’s at it’s best</a:t>
            </a:r>
          </a:p>
          <a:p>
            <a:r>
              <a:rPr lang="en-GB" sz="3600" b="1" dirty="0" smtClean="0"/>
              <a:t>But it’s down in the valley of trials and temptations</a:t>
            </a:r>
          </a:p>
          <a:p>
            <a:r>
              <a:rPr lang="en-GB" sz="3600" b="1" dirty="0" smtClean="0"/>
              <a:t>That’s when faith is really put to the test.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5606</TotalTime>
  <Words>134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195</cp:revision>
  <dcterms:created xsi:type="dcterms:W3CDTF">2010-08-26T04:29:37Z</dcterms:created>
  <dcterms:modified xsi:type="dcterms:W3CDTF">2011-01-12T16:55:31Z</dcterms:modified>
</cp:coreProperties>
</file>