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3716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How </a:t>
            </a:r>
            <a:r>
              <a:rPr lang="en-GB" sz="3600" b="1" dirty="0" err="1" smtClean="0"/>
              <a:t>marvelous</a:t>
            </a:r>
            <a:r>
              <a:rPr lang="en-GB" sz="3600" b="1" dirty="0" smtClean="0"/>
              <a:t>! How wonderful!</a:t>
            </a:r>
          </a:p>
          <a:p>
            <a:r>
              <a:rPr lang="en-GB" sz="3600" b="1" dirty="0" smtClean="0"/>
              <a:t>And my song shall ever be</a:t>
            </a:r>
          </a:p>
          <a:p>
            <a:r>
              <a:rPr lang="en-GB" sz="3600" b="1" dirty="0" smtClean="0"/>
              <a:t>How </a:t>
            </a:r>
            <a:r>
              <a:rPr lang="en-GB" sz="3600" b="1" dirty="0" err="1" smtClean="0"/>
              <a:t>marvelous</a:t>
            </a:r>
            <a:r>
              <a:rPr lang="en-GB" sz="3600" b="1" dirty="0" smtClean="0"/>
              <a:t>! How wonderful!</a:t>
            </a:r>
          </a:p>
          <a:p>
            <a:r>
              <a:rPr lang="en-GB" sz="3600" b="1" dirty="0" smtClean="0"/>
              <a:t>Is my Saviour’s love for me.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MY SAVIOUR’S LOVE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5598</TotalTime>
  <Words>28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191</cp:revision>
  <dcterms:created xsi:type="dcterms:W3CDTF">2010-08-26T04:29:37Z</dcterms:created>
  <dcterms:modified xsi:type="dcterms:W3CDTF">2010-11-14T14:49:38Z</dcterms:modified>
</cp:coreProperties>
</file>