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371600"/>
            <a:ext cx="94488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Let the Book live to me dear Lord</a:t>
            </a:r>
          </a:p>
          <a:p>
            <a:r>
              <a:rPr lang="en-GB" sz="3600" b="1" dirty="0" smtClean="0"/>
              <a:t>Show me myself within Thy Word,</a:t>
            </a:r>
          </a:p>
          <a:p>
            <a:r>
              <a:rPr lang="en-GB" sz="3500" b="1" dirty="0" smtClean="0"/>
              <a:t>Show me myself and show me my saviour</a:t>
            </a:r>
          </a:p>
          <a:p>
            <a:r>
              <a:rPr lang="en-GB" sz="3500" b="1" dirty="0" smtClean="0"/>
              <a:t>And let the Book live </a:t>
            </a:r>
            <a:r>
              <a:rPr lang="en-GB" sz="3500" b="1" smtClean="0"/>
              <a:t>to me.</a:t>
            </a:r>
            <a:endParaRPr lang="en-US" sz="35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LET THE BOOK LIVE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5750</TotalTime>
  <Words>35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200</cp:revision>
  <dcterms:created xsi:type="dcterms:W3CDTF">2010-08-26T04:29:37Z</dcterms:created>
  <dcterms:modified xsi:type="dcterms:W3CDTF">2010-12-05T11:52:49Z</dcterms:modified>
</cp:coreProperties>
</file>