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1629-12A3-4EC3-A848-46A7BB7289DA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84B2-7746-4D05-A178-C8D181DFAD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01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1629-12A3-4EC3-A848-46A7BB7289DA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84B2-7746-4D05-A178-C8D181DFAD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7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1629-12A3-4EC3-A848-46A7BB7289DA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84B2-7746-4D05-A178-C8D181DFAD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85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1629-12A3-4EC3-A848-46A7BB7289DA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84B2-7746-4D05-A178-C8D181DFAD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97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1629-12A3-4EC3-A848-46A7BB7289DA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84B2-7746-4D05-A178-C8D181DFAD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6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1629-12A3-4EC3-A848-46A7BB7289DA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84B2-7746-4D05-A178-C8D181DFAD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16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1629-12A3-4EC3-A848-46A7BB7289DA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84B2-7746-4D05-A178-C8D181DFAD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17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1629-12A3-4EC3-A848-46A7BB7289DA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84B2-7746-4D05-A178-C8D181DFAD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73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1629-12A3-4EC3-A848-46A7BB7289DA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84B2-7746-4D05-A178-C8D181DFAD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1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1629-12A3-4EC3-A848-46A7BB7289DA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84B2-7746-4D05-A178-C8D181DFAD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05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1629-12A3-4EC3-A848-46A7BB7289DA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84B2-7746-4D05-A178-C8D181DFAD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60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41629-12A3-4EC3-A848-46A7BB7289DA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B84B2-7746-4D05-A178-C8D181DFAD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001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636 </a:t>
            </a:r>
            <a:br>
              <a:rPr lang="en-GB" b="1" dirty="0" smtClean="0"/>
            </a:br>
            <a:r>
              <a:rPr lang="en-GB" b="1" dirty="0" smtClean="0"/>
              <a:t>HIS WAY WITH ME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800" b="1" dirty="0"/>
              <a:t>Would you live for Jesus, and be always </a:t>
            </a:r>
            <a:r>
              <a:rPr lang="en-GB" sz="3800" b="1" dirty="0" smtClean="0"/>
              <a:t>pure and </a:t>
            </a:r>
            <a:r>
              <a:rPr lang="en-GB" sz="3800" b="1" dirty="0"/>
              <a:t>good?</a:t>
            </a:r>
          </a:p>
          <a:p>
            <a:pPr marL="0" indent="0">
              <a:buNone/>
            </a:pPr>
            <a:r>
              <a:rPr lang="en-GB" sz="3800" b="1" dirty="0"/>
              <a:t>Would you walk with Him within the </a:t>
            </a:r>
            <a:r>
              <a:rPr lang="en-GB" sz="3800" b="1" dirty="0" smtClean="0"/>
              <a:t>narrow road</a:t>
            </a:r>
            <a:r>
              <a:rPr lang="en-GB" sz="3800" b="1" dirty="0"/>
              <a:t>?</a:t>
            </a:r>
          </a:p>
          <a:p>
            <a:pPr marL="0" indent="0">
              <a:buNone/>
            </a:pPr>
            <a:r>
              <a:rPr lang="en-GB" sz="3800" b="1" dirty="0"/>
              <a:t>Would you have Him bear your burden, </a:t>
            </a:r>
            <a:r>
              <a:rPr lang="en-GB" sz="3800" b="1" dirty="0" smtClean="0"/>
              <a:t>carry all </a:t>
            </a:r>
            <a:r>
              <a:rPr lang="en-GB" sz="3800" b="1" dirty="0"/>
              <a:t>your load?</a:t>
            </a:r>
          </a:p>
          <a:p>
            <a:pPr marL="0" indent="0">
              <a:buNone/>
            </a:pPr>
            <a:r>
              <a:rPr lang="en-GB" sz="3800" b="1" dirty="0"/>
              <a:t>Let Him have His way with thee.</a:t>
            </a:r>
          </a:p>
          <a:p>
            <a:endParaRPr lang="en-GB" sz="3800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2633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586"/>
            <a:ext cx="8229600" cy="1143000"/>
          </a:xfrm>
        </p:spPr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507288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b="1" dirty="0"/>
              <a:t>His power can make you what you ought to be</a:t>
            </a:r>
          </a:p>
          <a:p>
            <a:pPr marL="0" indent="0">
              <a:buNone/>
            </a:pPr>
            <a:r>
              <a:rPr lang="en-GB" sz="4000" b="1" dirty="0"/>
              <a:t>His blood can cleanse your heart and make </a:t>
            </a:r>
            <a:r>
              <a:rPr lang="en-GB" sz="4000" b="1" dirty="0" smtClean="0"/>
              <a:t>you free</a:t>
            </a:r>
            <a:endParaRPr lang="en-GB" sz="4000" b="1" dirty="0"/>
          </a:p>
          <a:p>
            <a:pPr marL="0" indent="0">
              <a:buNone/>
            </a:pPr>
            <a:r>
              <a:rPr lang="en-GB" sz="4000" b="1" dirty="0"/>
              <a:t>His love can fill your soul, and you will see</a:t>
            </a:r>
          </a:p>
          <a:p>
            <a:pPr marL="0" indent="0">
              <a:buNone/>
            </a:pPr>
            <a:r>
              <a:rPr lang="en-GB" sz="4000" b="1" dirty="0" err="1"/>
              <a:t>‘Twas</a:t>
            </a:r>
            <a:r>
              <a:rPr lang="en-GB" sz="4000" b="1" dirty="0"/>
              <a:t> best for Him to have his way with thee.</a:t>
            </a:r>
          </a:p>
          <a:p>
            <a:endParaRPr lang="en-GB" sz="40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620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65150" y="1196975"/>
            <a:ext cx="8578850" cy="5472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/>
              <a:t>Would you have Him make you free and </a:t>
            </a:r>
            <a:r>
              <a:rPr lang="en-GB" sz="4000" b="1" dirty="0" smtClean="0"/>
              <a:t>follow at </a:t>
            </a:r>
            <a:r>
              <a:rPr lang="en-GB" sz="4000" b="1" dirty="0"/>
              <a:t>His call?</a:t>
            </a:r>
          </a:p>
          <a:p>
            <a:pPr marL="0" indent="0">
              <a:buNone/>
            </a:pPr>
            <a:r>
              <a:rPr lang="en-GB" sz="4000" b="1" dirty="0"/>
              <a:t>Would you know the peace that comes </a:t>
            </a:r>
            <a:r>
              <a:rPr lang="en-GB" sz="4000" b="1" dirty="0" smtClean="0"/>
              <a:t>by giving </a:t>
            </a:r>
            <a:r>
              <a:rPr lang="en-GB" sz="4000" b="1" dirty="0"/>
              <a:t>all?</a:t>
            </a:r>
          </a:p>
          <a:p>
            <a:pPr marL="0" indent="0">
              <a:buNone/>
            </a:pPr>
            <a:r>
              <a:rPr lang="en-GB" sz="4000" b="1" dirty="0"/>
              <a:t>Would you have Him save you, so that </a:t>
            </a:r>
            <a:r>
              <a:rPr lang="en-GB" sz="4000" b="1" dirty="0" smtClean="0"/>
              <a:t>you need </a:t>
            </a:r>
            <a:r>
              <a:rPr lang="en-GB" sz="4000" b="1" dirty="0"/>
              <a:t>never fall?</a:t>
            </a:r>
          </a:p>
          <a:p>
            <a:pPr marL="0" indent="0">
              <a:buNone/>
            </a:pPr>
            <a:r>
              <a:rPr lang="en-GB" sz="4000" b="1" dirty="0"/>
              <a:t>Let Him have His way with thee.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716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36588" y="836613"/>
            <a:ext cx="8507412" cy="5832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/>
              <a:t>Would you in His kingdom find a place </a:t>
            </a:r>
            <a:r>
              <a:rPr lang="en-GB" sz="4000" b="1" dirty="0" smtClean="0"/>
              <a:t>of constant </a:t>
            </a:r>
            <a:r>
              <a:rPr lang="en-GB" sz="4000" b="1" dirty="0"/>
              <a:t>rest?</a:t>
            </a:r>
          </a:p>
          <a:p>
            <a:pPr marL="0" indent="0">
              <a:buNone/>
            </a:pPr>
            <a:r>
              <a:rPr lang="en-GB" sz="4000" b="1" dirty="0"/>
              <a:t>Would you prove Him through each</a:t>
            </a:r>
          </a:p>
          <a:p>
            <a:pPr marL="0" indent="0">
              <a:buNone/>
            </a:pPr>
            <a:r>
              <a:rPr lang="en-GB" sz="4000" b="1" dirty="0"/>
              <a:t>providential test?</a:t>
            </a:r>
          </a:p>
          <a:p>
            <a:pPr marL="0" indent="0">
              <a:buNone/>
            </a:pPr>
            <a:r>
              <a:rPr lang="en-GB" sz="4000" b="1" dirty="0"/>
              <a:t>Would you in His service labour always at </a:t>
            </a:r>
            <a:r>
              <a:rPr lang="en-GB" sz="4000" b="1" dirty="0" smtClean="0"/>
              <a:t>your best</a:t>
            </a:r>
            <a:r>
              <a:rPr lang="en-GB" sz="4000" b="1" dirty="0"/>
              <a:t>?</a:t>
            </a:r>
          </a:p>
          <a:p>
            <a:pPr marL="0" indent="0">
              <a:buNone/>
            </a:pPr>
            <a:r>
              <a:rPr lang="en-GB" sz="4000" b="1" dirty="0"/>
              <a:t>Let Him have His way with thee.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471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175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636  HIS WAY WITH ME</vt:lpstr>
      <vt:lpstr>CHORUS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636  HIS WAY WITH ME</dc:title>
  <dc:creator>JUDE-MAJASAN</dc:creator>
  <cp:lastModifiedBy>JUDE-MAJASAN</cp:lastModifiedBy>
  <cp:revision>1</cp:revision>
  <dcterms:created xsi:type="dcterms:W3CDTF">2011-11-20T03:53:25Z</dcterms:created>
  <dcterms:modified xsi:type="dcterms:W3CDTF">2011-11-20T04:03:06Z</dcterms:modified>
</cp:coreProperties>
</file>