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9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8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1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1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E97D-835D-4831-A155-1170FD336671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8410-FAD3-49CB-BCC8-65C62EE10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55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637</a:t>
            </a:r>
            <a:br>
              <a:rPr lang="en-GB" b="1" dirty="0" smtClean="0"/>
            </a:br>
            <a:r>
              <a:rPr lang="en-GB" b="1" dirty="0" smtClean="0"/>
              <a:t> WE PRAISE YOU WONDERFUL LORD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We praise you wonderful Lord;</a:t>
            </a:r>
          </a:p>
          <a:p>
            <a:pPr marL="0" indent="0">
              <a:buNone/>
            </a:pPr>
            <a:r>
              <a:rPr lang="en-GB" b="1" dirty="0"/>
              <a:t>We magnify your Name</a:t>
            </a:r>
          </a:p>
          <a:p>
            <a:pPr marL="0" indent="0">
              <a:buNone/>
            </a:pPr>
            <a:r>
              <a:rPr lang="en-GB" b="1" dirty="0"/>
              <a:t>We magnify your Name</a:t>
            </a:r>
          </a:p>
          <a:p>
            <a:pPr marL="0" indent="0">
              <a:buNone/>
            </a:pPr>
            <a:r>
              <a:rPr lang="en-GB" b="1" dirty="0"/>
              <a:t>Ha-a-le-</a:t>
            </a:r>
            <a:r>
              <a:rPr lang="en-GB" b="1" dirty="0" err="1"/>
              <a:t>lujah</a:t>
            </a:r>
            <a:r>
              <a:rPr lang="en-GB" b="1" dirty="0"/>
              <a:t>, Amen.</a:t>
            </a:r>
          </a:p>
          <a:p>
            <a:pPr marL="0" indent="0">
              <a:buNone/>
            </a:pPr>
            <a:r>
              <a:rPr lang="en-GB" b="1" dirty="0"/>
              <a:t>Here, on earth (echo)</a:t>
            </a:r>
          </a:p>
          <a:p>
            <a:pPr marL="0" indent="0">
              <a:buNone/>
            </a:pPr>
            <a:r>
              <a:rPr lang="en-GB" b="1" dirty="0"/>
              <a:t>We sing Psalm song (echo)</a:t>
            </a:r>
          </a:p>
          <a:p>
            <a:pPr marL="0" indent="0">
              <a:buNone/>
            </a:pPr>
            <a:r>
              <a:rPr lang="en-GB" b="1" dirty="0"/>
              <a:t>Glorify, your Holy Name</a:t>
            </a:r>
          </a:p>
          <a:p>
            <a:pPr marL="0" indent="0">
              <a:buNone/>
            </a:pPr>
            <a:r>
              <a:rPr lang="en-GB" b="1" dirty="0"/>
              <a:t>And in heaven, we sing a song</a:t>
            </a:r>
          </a:p>
          <a:p>
            <a:pPr marL="0" indent="0">
              <a:buNone/>
            </a:pPr>
            <a:r>
              <a:rPr lang="en-GB" b="1" dirty="0"/>
              <a:t>Ha-a-le-</a:t>
            </a:r>
            <a:r>
              <a:rPr lang="en-GB" b="1" dirty="0" err="1"/>
              <a:t>lujah</a:t>
            </a:r>
            <a:r>
              <a:rPr lang="en-GB" b="1" dirty="0"/>
              <a:t> Amen.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04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637  WE PRAISE YOU WONDERFUL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637 WE PRAISE YOU WONDERFUL LORD</dc:title>
  <dc:creator>JUDE-MAJASAN</dc:creator>
  <cp:lastModifiedBy>JUDE-MAJASAN</cp:lastModifiedBy>
  <cp:revision>2</cp:revision>
  <dcterms:created xsi:type="dcterms:W3CDTF">2011-11-20T04:03:14Z</dcterms:created>
  <dcterms:modified xsi:type="dcterms:W3CDTF">2011-11-20T04:06:40Z</dcterms:modified>
</cp:coreProperties>
</file>