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2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A1BA-CE06-46DA-B68A-5984FD30DB3D}" type="datetimeFigureOut">
              <a:rPr lang="en-US" smtClean="0"/>
              <a:pPr/>
              <a:t>11/14/2010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B2123-1684-4886-9173-9616B4C091C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B2123-1684-4886-9173-9616B4C091C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516082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want God’s way to be my way,</a:t>
            </a:r>
          </a:p>
          <a:p>
            <a:r>
              <a:rPr lang="en-GB" sz="3600" b="1" dirty="0" smtClean="0"/>
              <a:t>As I journey here below.</a:t>
            </a:r>
          </a:p>
          <a:p>
            <a:r>
              <a:rPr lang="en-GB" sz="3600" b="1" dirty="0" smtClean="0"/>
              <a:t>For there is no other highway</a:t>
            </a:r>
          </a:p>
          <a:p>
            <a:r>
              <a:rPr lang="en-GB" sz="3600" b="1" dirty="0" smtClean="0"/>
              <a:t>That a child of God should go.</a:t>
            </a:r>
          </a:p>
          <a:p>
            <a:r>
              <a:rPr lang="en-GB" sz="3600" b="1" dirty="0" smtClean="0"/>
              <a:t>Though the road be steep and rough,</a:t>
            </a:r>
          </a:p>
          <a:p>
            <a:r>
              <a:rPr lang="en-GB" sz="3600" b="1" dirty="0" smtClean="0"/>
              <a:t>If He leads me it’s enough,</a:t>
            </a:r>
          </a:p>
          <a:p>
            <a:r>
              <a:rPr lang="en-GB" sz="3600" b="1" dirty="0" smtClean="0"/>
              <a:t>I want God’s way to be my way everyday.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533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 WANT GOD’S WAY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5569</TotalTime>
  <Words>59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152</cp:revision>
  <dcterms:created xsi:type="dcterms:W3CDTF">2010-08-26T04:29:37Z</dcterms:created>
  <dcterms:modified xsi:type="dcterms:W3CDTF">2010-11-14T07:29:49Z</dcterms:modified>
</cp:coreProperties>
</file>